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Black" pitchFamily="34" charset="0"/>
        <a:ea typeface="文新字海-中圓" pitchFamily="2" charset="-120"/>
        <a:cs typeface="+mn-cs"/>
      </a:defRPr>
    </a:lvl1pPr>
    <a:lvl2pPr marL="457200" algn="l" rtl="0" fontAlgn="base">
      <a:spcBef>
        <a:spcPct val="0"/>
      </a:spcBef>
      <a:spcAft>
        <a:spcPct val="0"/>
      </a:spcAft>
      <a:defRPr kumimoji="1" kern="1200">
        <a:solidFill>
          <a:schemeClr val="tx1"/>
        </a:solidFill>
        <a:latin typeface="Arial Black" pitchFamily="34" charset="0"/>
        <a:ea typeface="文新字海-中圓" pitchFamily="2" charset="-120"/>
        <a:cs typeface="+mn-cs"/>
      </a:defRPr>
    </a:lvl2pPr>
    <a:lvl3pPr marL="914400" algn="l" rtl="0" fontAlgn="base">
      <a:spcBef>
        <a:spcPct val="0"/>
      </a:spcBef>
      <a:spcAft>
        <a:spcPct val="0"/>
      </a:spcAft>
      <a:defRPr kumimoji="1" kern="1200">
        <a:solidFill>
          <a:schemeClr val="tx1"/>
        </a:solidFill>
        <a:latin typeface="Arial Black" pitchFamily="34" charset="0"/>
        <a:ea typeface="文新字海-中圓" pitchFamily="2" charset="-120"/>
        <a:cs typeface="+mn-cs"/>
      </a:defRPr>
    </a:lvl3pPr>
    <a:lvl4pPr marL="1371600" algn="l" rtl="0" fontAlgn="base">
      <a:spcBef>
        <a:spcPct val="0"/>
      </a:spcBef>
      <a:spcAft>
        <a:spcPct val="0"/>
      </a:spcAft>
      <a:defRPr kumimoji="1" kern="1200">
        <a:solidFill>
          <a:schemeClr val="tx1"/>
        </a:solidFill>
        <a:latin typeface="Arial Black" pitchFamily="34" charset="0"/>
        <a:ea typeface="文新字海-中圓" pitchFamily="2" charset="-120"/>
        <a:cs typeface="+mn-cs"/>
      </a:defRPr>
    </a:lvl4pPr>
    <a:lvl5pPr marL="1828800" algn="l" rtl="0" fontAlgn="base">
      <a:spcBef>
        <a:spcPct val="0"/>
      </a:spcBef>
      <a:spcAft>
        <a:spcPct val="0"/>
      </a:spcAft>
      <a:defRPr kumimoji="1" kern="1200">
        <a:solidFill>
          <a:schemeClr val="tx1"/>
        </a:solidFill>
        <a:latin typeface="Arial Black" pitchFamily="34" charset="0"/>
        <a:ea typeface="文新字海-中圓" pitchFamily="2" charset="-120"/>
        <a:cs typeface="+mn-cs"/>
      </a:defRPr>
    </a:lvl5pPr>
    <a:lvl6pPr marL="2286000" algn="l" defTabSz="914400" rtl="0" eaLnBrk="1" latinLnBrk="0" hangingPunct="1">
      <a:defRPr kumimoji="1" kern="1200">
        <a:solidFill>
          <a:schemeClr val="tx1"/>
        </a:solidFill>
        <a:latin typeface="Arial Black" pitchFamily="34" charset="0"/>
        <a:ea typeface="文新字海-中圓" pitchFamily="2" charset="-120"/>
        <a:cs typeface="+mn-cs"/>
      </a:defRPr>
    </a:lvl6pPr>
    <a:lvl7pPr marL="2743200" algn="l" defTabSz="914400" rtl="0" eaLnBrk="1" latinLnBrk="0" hangingPunct="1">
      <a:defRPr kumimoji="1" kern="1200">
        <a:solidFill>
          <a:schemeClr val="tx1"/>
        </a:solidFill>
        <a:latin typeface="Arial Black" pitchFamily="34" charset="0"/>
        <a:ea typeface="文新字海-中圓" pitchFamily="2" charset="-120"/>
        <a:cs typeface="+mn-cs"/>
      </a:defRPr>
    </a:lvl7pPr>
    <a:lvl8pPr marL="3200400" algn="l" defTabSz="914400" rtl="0" eaLnBrk="1" latinLnBrk="0" hangingPunct="1">
      <a:defRPr kumimoji="1" kern="1200">
        <a:solidFill>
          <a:schemeClr val="tx1"/>
        </a:solidFill>
        <a:latin typeface="Arial Black" pitchFamily="34" charset="0"/>
        <a:ea typeface="文新字海-中圓" pitchFamily="2" charset="-120"/>
        <a:cs typeface="+mn-cs"/>
      </a:defRPr>
    </a:lvl8pPr>
    <a:lvl9pPr marL="3657600" algn="l" defTabSz="914400" rtl="0" eaLnBrk="1" latinLnBrk="0" hangingPunct="1">
      <a:defRPr kumimoji="1" kern="1200">
        <a:solidFill>
          <a:schemeClr val="tx1"/>
        </a:solidFill>
        <a:latin typeface="Arial Black" pitchFamily="34" charset="0"/>
        <a:ea typeface="文新字海-中圓" pitchFamily="2"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57803" autoAdjust="0"/>
  </p:normalViewPr>
  <p:slideViewPr>
    <p:cSldViewPr>
      <p:cViewPr varScale="1">
        <p:scale>
          <a:sx n="30" d="100"/>
          <a:sy n="30" d="100"/>
        </p:scale>
        <p:origin x="-16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zh-TW"/>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zh-TW"/>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TW"/>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CF731E8-DF50-4468-8C77-B20847F9A22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文新字海-中圓" pitchFamily="2"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文新字海-中圓" pitchFamily="2"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文新字海-中圓" pitchFamily="2"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文新字海-中圓" pitchFamily="2"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文新字海-中圓" pitchFamily="2"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848CD55-C19B-4371-8077-A95DB6527279}" type="slidenum">
              <a:rPr lang="en-US" altLang="zh-TW" smtClean="0"/>
              <a:pPr/>
              <a:t>1</a:t>
            </a:fld>
            <a:endParaRPr lang="en-US" altLang="zh-TW"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zh-TW" altLang="en-US" smtClean="0"/>
              <a:t>人跟心都要歸回天父</a:t>
            </a: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8707C59-56BD-4F92-B464-87E31E19D8A3}" type="slidenum">
              <a:rPr lang="en-US" altLang="zh-TW" smtClean="0"/>
              <a:pPr/>
              <a:t>10</a:t>
            </a:fld>
            <a:endParaRPr lang="en-US" altLang="zh-TW"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0BA5E2B-F87F-42FD-B58A-A586B920D705}" type="slidenum">
              <a:rPr lang="en-US" altLang="zh-TW" smtClean="0"/>
              <a:pPr/>
              <a:t>11</a:t>
            </a:fld>
            <a:endParaRPr lang="en-US" altLang="zh-TW"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zh-TW" altLang="en-US" smtClean="0"/>
              <a:t>第三個喻道故事是家喻戶曉的「浪子回頭」的故事。</a:t>
            </a:r>
            <a:endParaRPr lang="en-US" smtClean="0"/>
          </a:p>
          <a:p>
            <a:pPr eaLnBrk="1" hangingPunct="1"/>
            <a:r>
              <a:rPr lang="zh-TW" altLang="en-US" smtClean="0"/>
              <a:t>有人問一個諾貝爾文學獎的得主，「自古以來哪一個故事是最感人而且對人類影響最深的。。。？」他毫不猶豫的說，耶穌說講的浪子回頭的故事。」</a:t>
            </a:r>
            <a:endParaRPr lang="en-US" smtClean="0"/>
          </a:p>
          <a:p>
            <a:pPr eaLnBrk="1" hangingPunct="1"/>
            <a:r>
              <a:rPr lang="zh-TW" altLang="en-US" smtClean="0"/>
              <a:t>這裡說到一個人有兩個兒子，一個在家工作，一個在外流蕩。浪子之所以成為浪子，是心態上先有問題。</a:t>
            </a:r>
            <a:endParaRPr lang="en-US" smtClean="0"/>
          </a:p>
          <a:p>
            <a:pPr eaLnBrk="1" hangingPunct="1"/>
            <a:r>
              <a:rPr lang="zh-TW" altLang="en-US" smtClean="0"/>
              <a:t>「應得」的家業。。。「應得」就是「配得」的意思。</a:t>
            </a:r>
            <a:endParaRPr lang="en-US" smtClean="0"/>
          </a:p>
          <a:p>
            <a:pPr eaLnBrk="1" hangingPunct="1"/>
            <a:r>
              <a:rPr lang="zh-TW" altLang="en-US" smtClean="0"/>
              <a:t>因為他覺得自己應得父親的家業，所以不顧父親的感受，將他一切所有的都收拾起來。。。任意放蕩，浪費資財。。。結果就耗盡一切所有的，又遇到那地方大遭飢荒，就後就窮苦起來。。。</a:t>
            </a:r>
            <a:endParaRPr lang="en-US" smtClean="0"/>
          </a:p>
          <a:p>
            <a:pPr eaLnBrk="1" hangingPunct="1"/>
            <a:r>
              <a:rPr lang="zh-TW" altLang="en-US" smtClean="0"/>
              <a:t>經歷苦難（苦難讓人清醒）就醒悟過來。</a:t>
            </a:r>
            <a:endParaRPr lang="en-US" smtClean="0"/>
          </a:p>
          <a:p>
            <a:pPr eaLnBrk="1" hangingPunct="1"/>
            <a:r>
              <a:rPr lang="zh-TW" altLang="en-US" smtClean="0"/>
              <a:t>就想到「我父親有」</a:t>
            </a:r>
            <a:endParaRPr lang="en-US" smtClean="0"/>
          </a:p>
          <a:p>
            <a:pPr eaLnBrk="1" hangingPunct="1"/>
            <a:r>
              <a:rPr lang="zh-TW" altLang="en-US" smtClean="0"/>
              <a:t>要回到父親的面前，必須要有反思。</a:t>
            </a:r>
            <a:endParaRPr lang="en-US" smtClean="0"/>
          </a:p>
          <a:p>
            <a:pPr eaLnBrk="1" hangingPunct="1"/>
            <a:r>
              <a:rPr lang="zh-TW" altLang="en-US" smtClean="0"/>
              <a:t>祂的醒悟，不只是想到他父親有，他還清楚領悟他現今的地位。他的台詞「父親、我得罪了天、又得罪了你．從今以後、我不配稱為你的兒子、把我當作一個雇工罷。」</a:t>
            </a:r>
            <a:r>
              <a:rPr lang="en-US" smtClean="0"/>
              <a:t>Elaborate</a:t>
            </a:r>
          </a:p>
          <a:p>
            <a:pPr eaLnBrk="1" hangingPunct="1"/>
            <a:r>
              <a:rPr lang="zh-TW" altLang="en-US" smtClean="0"/>
              <a:t>「我父親有」</a:t>
            </a:r>
            <a:endParaRPr lang="en-US" smtClean="0"/>
          </a:p>
          <a:p>
            <a:pPr eaLnBrk="1" hangingPunct="1"/>
            <a:r>
              <a:rPr lang="zh-TW" altLang="en-US" smtClean="0"/>
              <a:t>上帝是一切的源頭。而「神本性一切的豐盛、都有形有體的居住在基督裏面．你們在他裏面也得了豐盛。」</a:t>
            </a:r>
            <a:endParaRPr lang="en-US" smtClean="0"/>
          </a:p>
          <a:p>
            <a:pPr eaLnBrk="1" hangingPunct="1"/>
            <a:r>
              <a:rPr lang="zh-TW" altLang="en-US" smtClean="0"/>
              <a:t>失去與主人的聯繫就會失去供應。但當我們與生命的源頭接通了，我們就得了永恆生命的供應。</a:t>
            </a:r>
            <a:endParaRPr lang="en-US" smtClean="0"/>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E9B671E-B51F-401B-9BF4-49CE363A9BB7}" type="slidenum">
              <a:rPr lang="en-US" altLang="zh-TW" smtClean="0"/>
              <a:pPr/>
              <a:t>12</a:t>
            </a:fld>
            <a:endParaRPr lang="en-US" altLang="zh-TW"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zh-TW" altLang="en-US" smtClean="0"/>
              <a:t>「耶穌說、我就是道路、真理、生命．若不藉著我、沒有人能到父那裏去。」約</a:t>
            </a:r>
            <a:r>
              <a:rPr lang="en-US" smtClean="0"/>
              <a:t> 14:6</a:t>
            </a:r>
          </a:p>
          <a:p>
            <a:pPr eaLnBrk="1" hangingPunct="1"/>
            <a:r>
              <a:rPr lang="zh-TW" altLang="en-US" smtClean="0"/>
              <a:t>他又說，「信我的人、就如經上所說、從他腹中要流出活水的江河來。」約</a:t>
            </a:r>
            <a:r>
              <a:rPr lang="en-US" smtClean="0"/>
              <a:t> 7:38</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F88BACC-F624-4131-9D77-3D3E2FA01B0B}" type="slidenum">
              <a:rPr lang="en-US" altLang="zh-TW" smtClean="0"/>
              <a:pPr/>
              <a:t>13</a:t>
            </a:fld>
            <a:endParaRPr lang="en-US" altLang="zh-TW"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2829352-6527-4F17-BB28-251D07A530A9}" type="slidenum">
              <a:rPr lang="en-US" altLang="zh-TW" smtClean="0"/>
              <a:pPr/>
              <a:t>14</a:t>
            </a:fld>
            <a:endParaRPr lang="en-US" altLang="zh-TW"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zh-TW" altLang="en-US" smtClean="0"/>
              <a:t>那時、大兒子正在田裏．他回來離家不遠、聽見作樂跳舞的聲音．便叫過一個僕人來、問是甚麼事。僕人說、你兄弟來了．你父親、因為得他無災無病的回來、把肥牛犢宰了。大兒子卻生氣、不肯進去．他父親就出來勸他。他對父親說、我服事你這多年、從來沒有違背過你的命．你並沒有給我一隻山羊羔、叫我和朋友、一同快樂．但你這個兒子、和娼妓吞盡了你的產業、他一來了、你倒為他宰了肥牛犢。父親對他說、兒阿、你常和我同在、我一切所有的、都是你的。只是你這個兄弟、是死而復活、失而又得的、所以我們理當歡喜快樂。</a:t>
            </a:r>
            <a:endParaRPr lang="en-US" smtClean="0"/>
          </a:p>
          <a:p>
            <a:pPr eaLnBrk="1" hangingPunct="1"/>
            <a:r>
              <a:rPr lang="zh-TW" altLang="en-US" smtClean="0"/>
              <a:t>耶穌在這三個喻道故事裏面有很重要的信息是對家裡人說的。在浪子的故事裏面，我們認為在外放蕩的是浪子，可是在家的也不是什麼好兒子。一個是讓父親操心，一個是不體貼父親的心。耶穌對內的信息是什麼呢？（祂要我們與祂同工，要我們與祂同樂。）</a:t>
            </a:r>
            <a:endParaRPr lang="en-US" smtClean="0"/>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0446DFF-4A62-411C-9EAF-8C68BCD9FB57}" type="slidenum">
              <a:rPr lang="en-US" altLang="zh-TW" smtClean="0"/>
              <a:pPr/>
              <a:t>15</a:t>
            </a:fld>
            <a:endParaRPr lang="en-US" altLang="zh-TW"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b="1" smtClean="0"/>
              <a:t>A </a:t>
            </a:r>
            <a:r>
              <a:rPr lang="zh-TW" altLang="en-US" b="1" smtClean="0"/>
              <a:t>與主同工</a:t>
            </a:r>
            <a:endParaRPr lang="en-US" b="1" smtClean="0"/>
          </a:p>
          <a:p>
            <a:pPr eaLnBrk="1" hangingPunct="1"/>
            <a:r>
              <a:rPr lang="zh-TW" altLang="en-US" smtClean="0"/>
              <a:t>主耶穌用找羊、找錢、浪子的故事來表達他的心意。主在尋找。我們是否與祂同工。林前</a:t>
            </a:r>
            <a:r>
              <a:rPr lang="en-US" smtClean="0"/>
              <a:t> 3:9 </a:t>
            </a:r>
            <a:r>
              <a:rPr lang="zh-TW" altLang="en-US" smtClean="0"/>
              <a:t>說，「我們是與　神同工的．」好像大兒子在父親的田裡一樣。</a:t>
            </a:r>
            <a:endParaRPr lang="en-US" smtClean="0"/>
          </a:p>
          <a:p>
            <a:pPr eaLnBrk="1" hangingPunct="1"/>
            <a:r>
              <a:rPr lang="zh-TW" altLang="en-US" smtClean="0"/>
              <a:t>但我們若要與神同工，就必須先以基督的心為心。我們事奉的動機是什麼呢？聖經上說，神愛世人。。。。我們是因愛而事奉嗎？保羅說，「原來基督的愛激勵我們．」</a:t>
            </a:r>
            <a:endParaRPr lang="en-US" smtClean="0"/>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51917BF-1DA3-46AC-82F6-C179591D5A35}" type="slidenum">
              <a:rPr lang="en-US" altLang="zh-TW" smtClean="0"/>
              <a:pPr/>
              <a:t>16</a:t>
            </a:fld>
            <a:endParaRPr lang="en-US" altLang="zh-TW"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zh-TW" altLang="en-US" smtClean="0"/>
              <a:t>以西結書</a:t>
            </a:r>
            <a:r>
              <a:rPr lang="en-US" smtClean="0"/>
              <a:t>34</a:t>
            </a:r>
            <a:r>
              <a:rPr lang="zh-TW" altLang="en-US" smtClean="0"/>
              <a:t>：</a:t>
            </a:r>
            <a:r>
              <a:rPr lang="en-US" smtClean="0"/>
              <a:t>4-7</a:t>
            </a:r>
            <a:r>
              <a:rPr lang="zh-TW" altLang="en-US" smtClean="0"/>
              <a:t>有一段發人深省的話，「瘦弱的、你們沒有養壯、有病的、你們沒有醫治、受傷的、你們沒有纏裹、被逐的、你們沒有領回、失喪的、你們沒有尋找</a:t>
            </a:r>
            <a:r>
              <a:rPr lang="en-US" altLang="zh-TW" smtClean="0"/>
              <a:t>‧</a:t>
            </a:r>
            <a:r>
              <a:rPr lang="zh-TW" altLang="en-US" smtClean="0"/>
              <a:t>但用強暴嚴嚴的轄制。因無牧人羊就分散</a:t>
            </a:r>
            <a:r>
              <a:rPr lang="en-US" altLang="zh-TW" smtClean="0"/>
              <a:t>‧</a:t>
            </a:r>
            <a:r>
              <a:rPr lang="zh-TW" altLang="en-US" smtClean="0"/>
              <a:t>既分散、便作了一切野獸的食物。我的羊在諸山間、在各高岡上流離、在全地上分散、無人去尋、無人去找。所以你們這些牧人、要聽耶和華的話</a:t>
            </a:r>
            <a:r>
              <a:rPr lang="en-US" altLang="zh-TW" smtClean="0"/>
              <a:t>‧</a:t>
            </a:r>
            <a:r>
              <a:rPr lang="zh-TW" altLang="en-US" smtClean="0"/>
              <a:t>」</a:t>
            </a:r>
            <a:endParaRPr lang="en-US" smtClean="0"/>
          </a:p>
          <a:p>
            <a:pPr eaLnBrk="1" hangingPunct="1"/>
            <a:r>
              <a:rPr lang="zh-TW" altLang="en-US" smtClean="0"/>
              <a:t>結</a:t>
            </a:r>
            <a:r>
              <a:rPr lang="en-US" smtClean="0"/>
              <a:t> 34:11 </a:t>
            </a:r>
            <a:r>
              <a:rPr lang="zh-TW" altLang="en-US" smtClean="0"/>
              <a:t>「主耶和華如此說、看哪、我必親自尋找我的羊、將他們尋見。」</a:t>
            </a:r>
            <a:endParaRPr lang="en-US" smtClean="0"/>
          </a:p>
          <a:p>
            <a:pPr eaLnBrk="1" hangingPunct="1"/>
            <a:r>
              <a:rPr lang="zh-TW" altLang="en-US" smtClean="0"/>
              <a:t>耶穌在路</a:t>
            </a:r>
            <a:r>
              <a:rPr lang="en-US" smtClean="0"/>
              <a:t> 19:10 </a:t>
            </a:r>
            <a:r>
              <a:rPr lang="zh-TW" altLang="en-US" smtClean="0"/>
              <a:t>說，「人子來、為要尋找拯救失喪的人。」我們必須與主同工，看中他所看重的失喪的靈魂。彼後</a:t>
            </a:r>
            <a:r>
              <a:rPr lang="en-US" smtClean="0"/>
              <a:t> 3:9 </a:t>
            </a:r>
            <a:r>
              <a:rPr lang="zh-TW" altLang="en-US" smtClean="0"/>
              <a:t>「主所應許的尚未成就、有人以為他是耽延．其實不是耽延、乃是寬容你們、不願有一人沉淪、乃願人人都悔改。」</a:t>
            </a:r>
            <a:endParaRPr lang="en-US" smtClean="0"/>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B330439-AD64-4019-8715-3565FAAC0E1F}" type="slidenum">
              <a:rPr lang="en-US" altLang="zh-TW" smtClean="0"/>
              <a:pPr/>
              <a:t>17</a:t>
            </a:fld>
            <a:endParaRPr lang="en-US" altLang="zh-TW"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b="1" smtClean="0"/>
              <a:t>B </a:t>
            </a:r>
            <a:r>
              <a:rPr lang="zh-TW" altLang="en-US" b="1" smtClean="0"/>
              <a:t>與主同樂</a:t>
            </a:r>
            <a:endParaRPr lang="en-US" b="1" smtClean="0"/>
          </a:p>
          <a:p>
            <a:pPr eaLnBrk="1" hangingPunct="1"/>
            <a:r>
              <a:rPr lang="zh-TW" altLang="en-US" smtClean="0"/>
              <a:t>與主人一起歡樂是主的要求。三個故事都要求人分享祂的喜樂。「你們和我一同歡喜罷」全章聖經的結束「所以我們理當歡喜快樂。」我們必須知道，主所喜悅的是什麼？是失喪的被尋獲。那我們所喜悅的是什麼呢？新堂蓋好了？學校開工了？這都不應該是目的。「我們理當歡喜快樂。」這是向家裡的人講的。要我們體貼他的心。」真正心繫天國，與主同心的人，看見有罪人悔改，一定與主一起喜樂。例子：</a:t>
            </a:r>
            <a:endParaRPr lang="en-US" smtClean="0"/>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BFAD512-CCEF-445D-B8A3-8B791109D012}" type="slidenum">
              <a:rPr lang="en-US" altLang="zh-TW" smtClean="0"/>
              <a:pPr/>
              <a:t>18</a:t>
            </a:fld>
            <a:endParaRPr lang="en-US" altLang="zh-TW"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b="1" smtClean="0"/>
              <a:t>A</a:t>
            </a:r>
            <a:r>
              <a:rPr lang="zh-TW" altLang="en-US" b="1" smtClean="0"/>
              <a:t>天父主動的愛</a:t>
            </a:r>
            <a:endParaRPr lang="en-US" b="1" smtClean="0"/>
          </a:p>
          <a:p>
            <a:pPr eaLnBrk="1" hangingPunct="1"/>
            <a:r>
              <a:rPr lang="zh-TW" altLang="en-US" smtClean="0"/>
              <a:t>迫切──放下</a:t>
            </a:r>
            <a:r>
              <a:rPr lang="en-US" smtClean="0"/>
              <a:t>99</a:t>
            </a:r>
            <a:r>
              <a:rPr lang="zh-TW" altLang="en-US" smtClean="0"/>
              <a:t>隻去尋找那一隻。點燈、打掃房子，細細的找</a:t>
            </a:r>
            <a:endParaRPr lang="en-US" smtClean="0"/>
          </a:p>
          <a:p>
            <a:pPr eaLnBrk="1" hangingPunct="1"/>
            <a:r>
              <a:rPr lang="zh-TW" altLang="en-US" smtClean="0"/>
              <a:t>天父主動先愛我們。約一</a:t>
            </a:r>
            <a:r>
              <a:rPr lang="en-US" smtClean="0"/>
              <a:t> 4:19 </a:t>
            </a:r>
            <a:r>
              <a:rPr lang="zh-TW" altLang="en-US" smtClean="0"/>
              <a:t>我們愛、因為　神先愛我們。</a:t>
            </a:r>
            <a:endParaRPr lang="en-US" smtClean="0"/>
          </a:p>
          <a:p>
            <a:pPr eaLnBrk="1" hangingPunct="1"/>
            <a:r>
              <a:rPr lang="zh-TW" altLang="en-US" smtClean="0"/>
              <a:t>對小兒子──給。。。等待。。。相離還遠。。。看見。。。跑去。</a:t>
            </a:r>
            <a:endParaRPr lang="en-US" smtClean="0"/>
          </a:p>
          <a:p>
            <a:pPr eaLnBrk="1" hangingPunct="1"/>
            <a:r>
              <a:rPr lang="zh-TW" altLang="en-US" smtClean="0"/>
              <a:t>對大兒子──放下賓客。。。父親就出來勸他</a:t>
            </a:r>
            <a:endParaRPr lang="en-US" smtClean="0"/>
          </a:p>
          <a:p>
            <a:pPr eaLnBrk="1" hangingPunct="1"/>
            <a:endParaRPr lang="en-US" b="1" smtClean="0"/>
          </a:p>
          <a:p>
            <a:pPr eaLnBrk="1" hangingPunct="1"/>
            <a:r>
              <a:rPr lang="en-US" b="1" smtClean="0"/>
              <a:t>B</a:t>
            </a:r>
            <a:r>
              <a:rPr lang="zh-TW" altLang="en-US" b="1" smtClean="0"/>
              <a:t>天父完美的預備</a:t>
            </a:r>
            <a:endParaRPr lang="en-US" b="1" smtClean="0"/>
          </a:p>
          <a:p>
            <a:pPr eaLnBrk="1" hangingPunct="1"/>
            <a:r>
              <a:rPr lang="zh-TW" altLang="en-US" smtClean="0"/>
              <a:t>對外：早就預備了救恩─，</a:t>
            </a:r>
            <a:endParaRPr lang="en-US" smtClean="0"/>
          </a:p>
          <a:p>
            <a:pPr eaLnBrk="1" hangingPunct="1"/>
            <a:r>
              <a:rPr lang="en-US" smtClean="0"/>
              <a:t>  </a:t>
            </a:r>
            <a:r>
              <a:rPr lang="zh-TW" altLang="en-US" smtClean="0"/>
              <a:t>那袍子</a:t>
            </a:r>
            <a:r>
              <a:rPr lang="en-US" smtClean="0"/>
              <a:t>--</a:t>
            </a:r>
            <a:r>
              <a:rPr lang="zh-TW" altLang="en-US" smtClean="0"/>
              <a:t>榮耀基督</a:t>
            </a:r>
            <a:r>
              <a:rPr lang="en-US" smtClean="0"/>
              <a:t>--</a:t>
            </a:r>
            <a:r>
              <a:rPr lang="zh-TW" altLang="en-US" b="1" smtClean="0"/>
              <a:t>總要披戴主耶穌基督。</a:t>
            </a:r>
            <a:r>
              <a:rPr lang="en-US" b="1" smtClean="0"/>
              <a:t>(</a:t>
            </a:r>
            <a:r>
              <a:rPr lang="zh-TW" altLang="en-US" b="1" smtClean="0"/>
              <a:t>羅</a:t>
            </a:r>
            <a:r>
              <a:rPr lang="en-US" smtClean="0"/>
              <a:t> 13:14)</a:t>
            </a:r>
            <a:r>
              <a:rPr lang="zh-TW" altLang="en-US" smtClean="0"/>
              <a:t>，</a:t>
            </a:r>
            <a:endParaRPr lang="en-US" smtClean="0"/>
          </a:p>
          <a:p>
            <a:pPr eaLnBrk="1" hangingPunct="1"/>
            <a:r>
              <a:rPr lang="en-US" smtClean="0"/>
              <a:t>  </a:t>
            </a:r>
            <a:r>
              <a:rPr lang="zh-TW" altLang="en-US" smtClean="0"/>
              <a:t>那戒指</a:t>
            </a:r>
            <a:r>
              <a:rPr lang="en-US" smtClean="0"/>
              <a:t>--</a:t>
            </a:r>
            <a:r>
              <a:rPr lang="zh-TW" altLang="en-US" smtClean="0"/>
              <a:t>心繫繫基督</a:t>
            </a:r>
            <a:r>
              <a:rPr lang="en-US" smtClean="0"/>
              <a:t>--</a:t>
            </a:r>
            <a:r>
              <a:rPr lang="zh-TW" altLang="en-US" b="1" smtClean="0"/>
              <a:t>當以基督耶穌的心為心。（腓</a:t>
            </a:r>
            <a:r>
              <a:rPr lang="en-US" smtClean="0"/>
              <a:t> 2:5</a:t>
            </a:r>
            <a:r>
              <a:rPr lang="zh-TW" altLang="en-US" smtClean="0"/>
              <a:t>），</a:t>
            </a:r>
            <a:endParaRPr lang="en-US" smtClean="0"/>
          </a:p>
          <a:p>
            <a:pPr eaLnBrk="1" hangingPunct="1"/>
            <a:r>
              <a:rPr lang="en-US" smtClean="0"/>
              <a:t>  </a:t>
            </a:r>
            <a:r>
              <a:rPr lang="zh-TW" altLang="en-US" smtClean="0"/>
              <a:t>那鞋子</a:t>
            </a:r>
            <a:r>
              <a:rPr lang="en-US" smtClean="0"/>
              <a:t>--</a:t>
            </a:r>
            <a:r>
              <a:rPr lang="zh-TW" altLang="en-US" smtClean="0"/>
              <a:t>傳揚基督</a:t>
            </a:r>
            <a:r>
              <a:rPr lang="en-US" smtClean="0"/>
              <a:t>--</a:t>
            </a:r>
            <a:r>
              <a:rPr lang="zh-TW" altLang="en-US" b="1" smtClean="0"/>
              <a:t>用平安的福音、當作豫備走路的鞋</a:t>
            </a:r>
            <a:r>
              <a:rPr lang="en-US" b="1" smtClean="0"/>
              <a:t>(</a:t>
            </a:r>
            <a:r>
              <a:rPr lang="zh-TW" altLang="en-US" b="1" smtClean="0"/>
              <a:t>弗</a:t>
            </a:r>
            <a:r>
              <a:rPr lang="en-US" smtClean="0"/>
              <a:t> 6:15) </a:t>
            </a:r>
          </a:p>
          <a:p>
            <a:pPr eaLnBrk="1" hangingPunct="1"/>
            <a:r>
              <a:rPr lang="zh-TW" altLang="en-US" smtClean="0"/>
              <a:t>對內：大兒子埋怨，甚至控訴，但父親開口不是苛責的話，而是讓他知道他最大的福氣就是什麼。</a:t>
            </a:r>
            <a:endParaRPr lang="en-US" smtClean="0"/>
          </a:p>
          <a:p>
            <a:pPr eaLnBrk="1" hangingPunct="1"/>
            <a:r>
              <a:rPr lang="zh-TW" altLang="en-US" smtClean="0"/>
              <a:t>兒阿（身份，價值）</a:t>
            </a:r>
            <a:endParaRPr lang="en-US" smtClean="0"/>
          </a:p>
          <a:p>
            <a:pPr eaLnBrk="1" hangingPunct="1"/>
            <a:r>
              <a:rPr lang="zh-TW" altLang="en-US" smtClean="0"/>
              <a:t>你常和我同在（安穩，不危險）</a:t>
            </a:r>
            <a:endParaRPr lang="en-US" smtClean="0"/>
          </a:p>
          <a:p>
            <a:pPr eaLnBrk="1" hangingPunct="1"/>
            <a:r>
              <a:rPr lang="zh-TW" altLang="en-US" smtClean="0"/>
              <a:t>我一切所有的、都是你的（不缺，我父親有）</a:t>
            </a:r>
            <a:endParaRPr lang="en-US" smtClean="0"/>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48E2DB7-0B0C-492D-A7A4-5383CA1EAFB5}" type="slidenum">
              <a:rPr lang="en-US" altLang="zh-TW" smtClean="0"/>
              <a:pPr/>
              <a:t>19</a:t>
            </a:fld>
            <a:endParaRPr lang="en-US" altLang="zh-TW"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zh-TW" altLang="en-US" b="1" smtClean="0"/>
              <a:t>結論：我們的回應</a:t>
            </a:r>
            <a:endParaRPr lang="en-US" smtClean="0"/>
          </a:p>
          <a:p>
            <a:pPr eaLnBrk="1" hangingPunct="1"/>
            <a:r>
              <a:rPr lang="zh-TW" altLang="en-US" b="1" smtClean="0"/>
              <a:t>雇工或兒子？</a:t>
            </a:r>
            <a:endParaRPr lang="en-US" b="1" smtClean="0"/>
          </a:p>
          <a:p>
            <a:pPr eaLnBrk="1" hangingPunct="1"/>
            <a:r>
              <a:rPr lang="zh-TW" altLang="en-US" smtClean="0"/>
              <a:t>六句台詞變成五句台詞</a:t>
            </a:r>
            <a:endParaRPr lang="en-US" smtClean="0"/>
          </a:p>
          <a:p>
            <a:pPr eaLnBrk="1" hangingPunct="1"/>
            <a:r>
              <a:rPr lang="zh-TW" altLang="en-US" b="1" smtClean="0"/>
              <a:t>體貼天父的心，別再流蕩，該回家了。</a:t>
            </a:r>
            <a:endParaRPr lang="en-US" b="1" smtClean="0"/>
          </a:p>
          <a:p>
            <a:pPr eaLnBrk="1" hangingPunct="1"/>
            <a:r>
              <a:rPr lang="zh-TW" altLang="en-US" smtClean="0"/>
              <a:t>神愛你，對你的生命有奇妙的計畫。你的價值在於歸回生命的主人。</a:t>
            </a:r>
            <a:endParaRPr lang="en-US" smtClean="0"/>
          </a:p>
          <a:p>
            <a:pPr eaLnBrk="1" hangingPunct="1"/>
            <a:r>
              <a:rPr lang="zh-TW" altLang="en-US" smtClean="0"/>
              <a:t>醒悟，（應得</a:t>
            </a:r>
            <a:r>
              <a:rPr lang="en-US" smtClean="0"/>
              <a:t>VS</a:t>
            </a:r>
            <a:r>
              <a:rPr lang="zh-TW" altLang="en-US" smtClean="0"/>
              <a:t>不配）（我父親有）。</a:t>
            </a:r>
            <a:endParaRPr lang="en-US" smtClean="0"/>
          </a:p>
          <a:p>
            <a:pPr eaLnBrk="1" hangingPunct="1"/>
            <a:r>
              <a:rPr lang="zh-TW" altLang="en-US" b="1" smtClean="0"/>
              <a:t>體貼天父的心，該尋找浪子回家了。</a:t>
            </a:r>
            <a:endParaRPr lang="en-US" b="1" smtClean="0"/>
          </a:p>
          <a:p>
            <a:pPr eaLnBrk="1" hangingPunct="1"/>
            <a:r>
              <a:rPr lang="zh-TW" altLang="en-US" smtClean="0"/>
              <a:t>彼後</a:t>
            </a:r>
            <a:r>
              <a:rPr lang="en-US" smtClean="0"/>
              <a:t> 3:9 </a:t>
            </a:r>
            <a:r>
              <a:rPr lang="zh-TW" altLang="en-US" smtClean="0"/>
              <a:t>「主所應許的尚未成就、有人以為他是耽延．其實不是耽延、乃是寬容你們、不願有一人沉淪、乃願人人都悔改。」</a:t>
            </a:r>
            <a:endParaRPr lang="en-US" smtClean="0"/>
          </a:p>
          <a:p>
            <a:pPr eaLnBrk="1" hangingPunct="1"/>
            <a:r>
              <a:rPr lang="zh-TW" altLang="en-US" smtClean="0"/>
              <a:t>所以我們理當歡喜快樂。整篇信息是對大兒子講話做結束的。</a:t>
            </a:r>
            <a:endParaRPr lang="en-US" smtClean="0"/>
          </a:p>
          <a:p>
            <a:pPr eaLnBrk="1" hangingPunct="1"/>
            <a:r>
              <a:rPr lang="zh-TW" altLang="en-US" smtClean="0"/>
              <a:t>小兒子讓父親掛心，大兒子不體貼父親的心。如果我們在家的都能以天父的事為念的話，有許多浪子就能回家了，天父的心就得滿足。我們是否以神為樂？</a:t>
            </a:r>
            <a:endParaRPr lang="en-US" smtClean="0"/>
          </a:p>
          <a:p>
            <a:pPr eaLnBrk="1" hangingPunct="1"/>
            <a:r>
              <a:rPr lang="zh-TW" altLang="en-US" smtClean="0"/>
              <a:t>雖然耶穌是對稅吏和罪人講道，但是他更希望法利賽人和文士聽見他的心聲。我們今天在主的田裡，我們是帶著什麼樣的心態工作和事奉呢？巴不得我們都能體貼天父的心。</a:t>
            </a:r>
            <a:endParaRPr lang="en-US"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F3F67D3-8694-476F-9273-205A98443C66}" type="slidenum">
              <a:rPr lang="en-US" altLang="zh-TW" smtClean="0"/>
              <a:pPr/>
              <a:t>2</a:t>
            </a:fld>
            <a:endParaRPr lang="en-US" altLang="zh-TW"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zh-TW" altLang="en-US" smtClean="0"/>
              <a:t>徒</a:t>
            </a:r>
            <a:r>
              <a:rPr lang="en-US" smtClean="0"/>
              <a:t> 1:8</a:t>
            </a:r>
            <a:r>
              <a:rPr lang="zh-TW" altLang="en-US" smtClean="0"/>
              <a:t>「 但聖靈降臨在你們身上、你們就必得能力．並要在耶路撒冷、猶太全地、和撒瑪利亞、直到地極、作我的見證。」</a:t>
            </a:r>
            <a:endParaRPr lang="en-US" smtClean="0"/>
          </a:p>
          <a:p>
            <a:pPr eaLnBrk="1" hangingPunct="1"/>
            <a:r>
              <a:rPr lang="zh-TW" altLang="en-US" smtClean="0"/>
              <a:t>為主作見證就是用生命來溝通。</a:t>
            </a:r>
            <a:endParaRPr lang="en-US" smtClean="0"/>
          </a:p>
          <a:p>
            <a:pPr eaLnBrk="1" hangingPunct="1"/>
            <a:r>
              <a:rPr lang="zh-TW" altLang="en-US" smtClean="0"/>
              <a:t>溝通通常都會面對多層面的聽眾。</a:t>
            </a:r>
            <a:endParaRPr lang="en-US" smtClean="0"/>
          </a:p>
          <a:p>
            <a:pPr eaLnBrk="1" hangingPunct="1"/>
            <a:r>
              <a:rPr lang="zh-TW" altLang="en-US" smtClean="0"/>
              <a:t>例子：（</a:t>
            </a:r>
            <a:r>
              <a:rPr lang="en-US" smtClean="0"/>
              <a:t>1</a:t>
            </a:r>
            <a:r>
              <a:rPr lang="zh-TW" altLang="en-US" smtClean="0"/>
              <a:t>）為病人禱告（</a:t>
            </a:r>
            <a:r>
              <a:rPr lang="en-US" smtClean="0"/>
              <a:t>2</a:t>
            </a:r>
            <a:r>
              <a:rPr lang="zh-TW" altLang="en-US" smtClean="0"/>
              <a:t>）布希總統向媒體講話</a:t>
            </a:r>
            <a:endParaRPr lang="en-US" smtClean="0"/>
          </a:p>
          <a:p>
            <a:pPr eaLnBrk="1" hangingPunct="1"/>
            <a:r>
              <a:rPr lang="zh-TW" altLang="en-US" smtClean="0"/>
              <a:t>有時第二層面的聽眾會影響主要信息的內容。</a:t>
            </a:r>
            <a:endParaRPr lang="en-US" smtClean="0"/>
          </a:p>
          <a:p>
            <a:pPr eaLnBrk="1" hangingPunct="1"/>
            <a:r>
              <a:rPr lang="zh-TW" altLang="en-US" smtClean="0"/>
              <a:t>讀經</a:t>
            </a:r>
            <a:endParaRPr lang="en-US" smtClean="0"/>
          </a:p>
          <a:p>
            <a:pPr eaLnBrk="1" hangingPunct="1"/>
            <a:r>
              <a:rPr lang="zh-TW" altLang="en-US" smtClean="0"/>
              <a:t>「眾稅吏和罪人、都挨近耶穌要聽他講道。法利賽人和文士、私下議論說、這個人接待罪人、又同他們喫飯。」（</a:t>
            </a:r>
            <a:r>
              <a:rPr lang="en-US" smtClean="0"/>
              <a:t>1,2</a:t>
            </a:r>
            <a:r>
              <a:rPr lang="zh-TW" altLang="en-US" smtClean="0"/>
              <a:t>）</a:t>
            </a:r>
            <a:endParaRPr lang="en-US" smtClean="0"/>
          </a:p>
          <a:p>
            <a:pPr eaLnBrk="1" hangingPunct="1"/>
            <a:r>
              <a:rPr lang="zh-TW" altLang="en-US" smtClean="0"/>
              <a:t>在路加福音十五章整章的信息裡，耶穌用三個比喻對兩種人講話。一種是</a:t>
            </a:r>
            <a:r>
              <a:rPr lang="zh-TW" altLang="en-US" b="1" i="1" smtClean="0"/>
              <a:t>稅吏</a:t>
            </a:r>
            <a:r>
              <a:rPr lang="zh-TW" altLang="en-US" smtClean="0"/>
              <a:t>和</a:t>
            </a:r>
            <a:r>
              <a:rPr lang="zh-TW" altLang="en-US" b="1" i="1" smtClean="0"/>
              <a:t>罪人</a:t>
            </a:r>
            <a:r>
              <a:rPr lang="zh-TW" altLang="en-US" smtClean="0"/>
              <a:t>，一種是</a:t>
            </a:r>
            <a:r>
              <a:rPr lang="zh-TW" altLang="en-US" b="1" i="1" smtClean="0"/>
              <a:t>法利賽人</a:t>
            </a:r>
            <a:r>
              <a:rPr lang="zh-TW" altLang="en-US" smtClean="0"/>
              <a:t>和</a:t>
            </a:r>
            <a:r>
              <a:rPr lang="zh-TW" altLang="en-US" b="1" i="1" smtClean="0"/>
              <a:t>文士</a:t>
            </a:r>
            <a:r>
              <a:rPr lang="zh-TW" altLang="en-US" smtClean="0"/>
              <a:t>。</a:t>
            </a:r>
            <a:endParaRPr lang="en-US" smtClean="0"/>
          </a:p>
          <a:p>
            <a:pPr eaLnBrk="1" hangingPunct="1"/>
            <a:r>
              <a:rPr lang="zh-TW" altLang="en-US" smtClean="0"/>
              <a:t>第一層面的聽眾是</a:t>
            </a:r>
            <a:r>
              <a:rPr lang="zh-TW" altLang="en-US" b="1" i="1" smtClean="0"/>
              <a:t>稅吏</a:t>
            </a:r>
            <a:r>
              <a:rPr lang="zh-TW" altLang="en-US" smtClean="0"/>
              <a:t>和</a:t>
            </a:r>
            <a:r>
              <a:rPr lang="zh-TW" altLang="en-US" b="1" i="1" smtClean="0"/>
              <a:t>罪人</a:t>
            </a:r>
            <a:r>
              <a:rPr lang="zh-TW" altLang="en-US" smtClean="0"/>
              <a:t>，是主要聽道的人。他們很認真，聖經上說，</a:t>
            </a:r>
            <a:r>
              <a:rPr lang="zh-TW" altLang="en-US" u="sng" smtClean="0"/>
              <a:t>他們挨近耶穌要聽他講道</a:t>
            </a:r>
            <a:r>
              <a:rPr lang="zh-TW" altLang="en-US" smtClean="0"/>
              <a:t>。</a:t>
            </a:r>
            <a:endParaRPr lang="en-US" smtClean="0"/>
          </a:p>
          <a:p>
            <a:pPr eaLnBrk="1" hangingPunct="1"/>
            <a:r>
              <a:rPr lang="zh-TW" altLang="en-US" smtClean="0"/>
              <a:t>第二層面的聽眾是</a:t>
            </a:r>
            <a:r>
              <a:rPr lang="zh-TW" altLang="en-US" b="1" i="1" smtClean="0"/>
              <a:t>法利賽人</a:t>
            </a:r>
            <a:r>
              <a:rPr lang="zh-TW" altLang="en-US" smtClean="0"/>
              <a:t>和</a:t>
            </a:r>
            <a:r>
              <a:rPr lang="zh-TW" altLang="en-US" b="1" i="1" smtClean="0"/>
              <a:t>文士</a:t>
            </a:r>
            <a:r>
              <a:rPr lang="zh-TW" altLang="en-US" smtClean="0"/>
              <a:t>，他們主要不是來聽道的，而是來抓耶穌的把柄的，是要來議論耶穌的。但是耶穌要他們聽見他所要說的話。</a:t>
            </a:r>
            <a:endParaRPr lang="en-US" smtClean="0"/>
          </a:p>
          <a:p>
            <a:pPr eaLnBrk="1" hangingPunct="1"/>
            <a:r>
              <a:rPr lang="zh-TW" altLang="en-US" smtClean="0"/>
              <a:t>從整編信息來看，雖然第一層面的聽眾是對外的，是所謂失落的，是罪人，是被人嫌棄的，第二層面的聽眾是對內的，是所謂在家的，對家裡的事物很熟悉的法利賽人和稅吏，這兩層面的聽眾，耶穌都有信息給他們，可是耶穌在此的重點是希望第二層面，在家裡的人能夠聽見天父的心聲，體貼天父的心。</a:t>
            </a:r>
            <a:endParaRPr lang="en-US" smtClean="0"/>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3AF10B2-83A1-4AEB-9F9C-2C2061B23599}" type="slidenum">
              <a:rPr lang="en-US" altLang="zh-TW" smtClean="0"/>
              <a:pPr/>
              <a:t>3</a:t>
            </a:fld>
            <a:endParaRPr lang="en-US" altLang="zh-TW"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06D1FF3-98B3-4F4E-B234-7756EF7BA52E}" type="slidenum">
              <a:rPr lang="en-US" altLang="zh-TW" smtClean="0"/>
              <a:pPr/>
              <a:t>4</a:t>
            </a:fld>
            <a:endParaRPr lang="en-US" altLang="zh-TW"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b="1" smtClean="0"/>
              <a:t>A </a:t>
            </a:r>
            <a:r>
              <a:rPr lang="zh-TW" altLang="en-US" b="1" smtClean="0"/>
              <a:t>與主人失去聯繫，就失去平安（</a:t>
            </a:r>
            <a:r>
              <a:rPr lang="en-US" b="1" smtClean="0"/>
              <a:t>3-7</a:t>
            </a:r>
            <a:r>
              <a:rPr lang="zh-TW" altLang="en-US" b="1" smtClean="0"/>
              <a:t>）</a:t>
            </a:r>
            <a:endParaRPr lang="en-US" smtClean="0"/>
          </a:p>
          <a:p>
            <a:pPr eaLnBrk="1" hangingPunct="1"/>
            <a:r>
              <a:rPr lang="zh-TW" altLang="en-US" smtClean="0"/>
              <a:t>「耶穌就用比喻、說、你們中間誰有一百隻羊、失去一隻、不把這九十九隻撇在曠野、去找那失去的羊直到找呢。找了、就歡歡喜喜的扛在肩上、回到家裏。就請朋友鄰舍來、對他們說、我失去的羊已經找了、你們和我一同歡喜罷。我告訴你們、一個罪人悔改、在天上也要這樣為他歡喜、較比為九十九個不用悔改的義人、歡喜更大。」</a:t>
            </a:r>
            <a:endParaRPr lang="en-US" smtClean="0"/>
          </a:p>
          <a:p>
            <a:pPr eaLnBrk="1" hangingPunct="1"/>
            <a:r>
              <a:rPr lang="zh-TW" altLang="en-US" smtClean="0"/>
              <a:t>耶穌第一個喻道故事是講到「失羊的故事」他說，一個人有一百隻羊，失去了一隻，他會不顧一切，去尋找那隻迷失的羊。</a:t>
            </a:r>
            <a:endParaRPr lang="en-US" smtClean="0"/>
          </a:p>
          <a:p>
            <a:pPr eaLnBrk="1" hangingPunct="1"/>
            <a:r>
              <a:rPr lang="zh-TW" altLang="en-US" smtClean="0"/>
              <a:t>聖經常用羊代表人。羊是最容易迷失方向的動物。羊是沒有自衛能力的，是很容易遭到豺狼猛獸攻擊吞吃的。羊是需要保護和指引的。主人知道，所以必須去尋找它。</a:t>
            </a:r>
            <a:endParaRPr lang="en-US" smtClean="0"/>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A4B3B61-2531-48DB-ABB8-BC8C2A560CF2}" type="slidenum">
              <a:rPr lang="en-US" altLang="zh-TW" smtClean="0"/>
              <a:pPr/>
              <a:t>5</a:t>
            </a:fld>
            <a:endParaRPr lang="en-US" altLang="zh-TW"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zh-TW" altLang="en-US" smtClean="0"/>
              <a:t>賽</a:t>
            </a:r>
            <a:r>
              <a:rPr lang="en-US" smtClean="0"/>
              <a:t>53</a:t>
            </a:r>
            <a:r>
              <a:rPr lang="zh-TW" altLang="en-US" smtClean="0"/>
              <a:t>：</a:t>
            </a:r>
            <a:r>
              <a:rPr lang="en-US" smtClean="0"/>
              <a:t>6</a:t>
            </a:r>
            <a:r>
              <a:rPr lang="zh-TW" altLang="en-US" smtClean="0"/>
              <a:t>「我們都如羊走迷、各人偏行己路</a:t>
            </a:r>
            <a:r>
              <a:rPr lang="en-US" altLang="zh-TW" smtClean="0"/>
              <a:t>‧</a:t>
            </a:r>
            <a:r>
              <a:rPr lang="zh-TW" altLang="en-US" smtClean="0"/>
              <a:t>」</a:t>
            </a:r>
            <a:endParaRPr lang="en-US" smtClean="0"/>
          </a:p>
          <a:p>
            <a:pPr eaLnBrk="1" hangingPunct="1"/>
            <a:r>
              <a:rPr lang="zh-TW" altLang="en-US" smtClean="0"/>
              <a:t>羊為了找草吃，不辨方向，不顧後果。</a:t>
            </a:r>
            <a:r>
              <a:rPr lang="en-US" smtClean="0"/>
              <a:t>Elaborate</a:t>
            </a:r>
            <a:r>
              <a:rPr lang="zh-TW" altLang="en-US" smtClean="0"/>
              <a:t>。</a:t>
            </a:r>
            <a:endParaRPr lang="en-US" smtClean="0"/>
          </a:p>
          <a:p>
            <a:pPr eaLnBrk="1" hangingPunct="1"/>
            <a:r>
              <a:rPr lang="zh-TW" altLang="en-US" smtClean="0"/>
              <a:t>賽</a:t>
            </a:r>
            <a:r>
              <a:rPr lang="en-US" smtClean="0"/>
              <a:t>56</a:t>
            </a:r>
            <a:r>
              <a:rPr lang="zh-TW" altLang="en-US" smtClean="0"/>
              <a:t>：</a:t>
            </a:r>
            <a:r>
              <a:rPr lang="en-US" smtClean="0"/>
              <a:t>11</a:t>
            </a:r>
            <a:r>
              <a:rPr lang="zh-TW" altLang="en-US" smtClean="0"/>
              <a:t>「。。。各人偏行己路、各從各方求自己的利益。」</a:t>
            </a:r>
            <a:endParaRPr lang="en-US" smtClean="0"/>
          </a:p>
          <a:p>
            <a:pPr eaLnBrk="1" hangingPunct="1"/>
            <a:r>
              <a:rPr lang="zh-TW" altLang="en-US" smtClean="0"/>
              <a:t>為了利益，為了好處，人們往往不變方向，所謂，不管黑貓白貓，只要會抓老鼠就是好貓。為了利益，有人甚至鋌而走險。</a:t>
            </a:r>
            <a:endParaRPr lang="en-US" smtClean="0"/>
          </a:p>
          <a:p>
            <a:pPr eaLnBrk="1" hangingPunct="1"/>
            <a:r>
              <a:rPr lang="zh-TW" altLang="en-US" smtClean="0"/>
              <a:t>新加坡和馬來西亞，販毒被抓到，是必死的。但是還是有人看到那厚厚的利潤而甘願冒險。</a:t>
            </a:r>
            <a:endParaRPr lang="en-US" smtClean="0"/>
          </a:p>
          <a:p>
            <a:pPr eaLnBrk="1" hangingPunct="1"/>
            <a:r>
              <a:rPr lang="zh-TW" altLang="en-US" smtClean="0"/>
              <a:t>如果羊與主人失去了聯繫，沒有主的杖，主的竿來引領，是很危險的。聖經上說，彼前</a:t>
            </a:r>
            <a:r>
              <a:rPr lang="en-US" smtClean="0"/>
              <a:t> 5:8 </a:t>
            </a:r>
            <a:r>
              <a:rPr lang="zh-TW" altLang="en-US" smtClean="0"/>
              <a:t>「。。。你們的仇敵魔鬼、如同吼叫的獅子、遍地游行、尋找可吞喫的人．」所以我們需要牧人常在我們的身邊，受到他的保護。免得遭受危險。</a:t>
            </a:r>
            <a:endParaRPr lang="en-US" smtClean="0"/>
          </a:p>
          <a:p>
            <a:pPr eaLnBrk="1" hangingPunct="1"/>
            <a:r>
              <a:rPr lang="zh-TW" altLang="en-US" smtClean="0"/>
              <a:t>落單的羊最容易被吞吃。</a:t>
            </a:r>
            <a:endParaRPr lang="en-US" smtClean="0"/>
          </a:p>
          <a:p>
            <a:pPr eaLnBrk="1" hangingPunct="1"/>
            <a:r>
              <a:rPr lang="zh-TW" altLang="en-US" smtClean="0"/>
              <a:t>例子：</a:t>
            </a:r>
            <a:r>
              <a:rPr lang="en-US" smtClean="0"/>
              <a:t>Calvin</a:t>
            </a:r>
            <a:r>
              <a:rPr lang="zh-TW" altLang="en-US" smtClean="0"/>
              <a:t>。美色、美食、美鈔。。。</a:t>
            </a:r>
            <a:endParaRPr lang="en-US" smtClean="0"/>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C106D2D-CCE4-4DFA-B209-31FB319D5AC8}" type="slidenum">
              <a:rPr lang="en-US" altLang="zh-TW" smtClean="0"/>
              <a:pPr/>
              <a:t>6</a:t>
            </a:fld>
            <a:endParaRPr lang="en-US" altLang="zh-TW"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zh-TW" altLang="en-US" smtClean="0"/>
              <a:t>有主在心中，不只是有一把正確的尺度，更是有一股力量。主用他的杖，他的竿來引領我們。讓我們得平安！</a:t>
            </a:r>
            <a:endParaRPr lang="en-US" smtClean="0"/>
          </a:p>
          <a:p>
            <a:pPr eaLnBrk="1" hangingPunct="1"/>
            <a:r>
              <a:rPr lang="zh-TW" altLang="en-US" smtClean="0"/>
              <a:t>耶穌來是要將平安賜給我們。</a:t>
            </a:r>
            <a:r>
              <a:rPr lang="en-US" smtClean="0"/>
              <a:t>      </a:t>
            </a:r>
            <a:r>
              <a:rPr lang="zh-TW" altLang="en-US" smtClean="0"/>
              <a:t>平安</a:t>
            </a:r>
            <a:r>
              <a:rPr lang="en-US" smtClean="0"/>
              <a:t>VS</a:t>
            </a:r>
            <a:r>
              <a:rPr lang="zh-TW" altLang="en-US" smtClean="0"/>
              <a:t>安全</a:t>
            </a:r>
            <a:endParaRPr lang="en-US" smtClean="0"/>
          </a:p>
          <a:p>
            <a:pPr eaLnBrk="1" hangingPunct="1"/>
            <a:r>
              <a:rPr lang="zh-TW" altLang="en-US" smtClean="0"/>
              <a:t>路 </a:t>
            </a:r>
            <a:r>
              <a:rPr lang="en-US" smtClean="0"/>
              <a:t>2:14 </a:t>
            </a:r>
            <a:r>
              <a:rPr lang="zh-TW" altLang="en-US" smtClean="0"/>
              <a:t>「在至高之處榮耀歸與神、在地上平安歸與他所喜悅的人。」</a:t>
            </a:r>
            <a:endParaRPr lang="en-US" smtClean="0"/>
          </a:p>
          <a:p>
            <a:pPr eaLnBrk="1" hangingPunct="1"/>
            <a:r>
              <a:rPr lang="zh-TW" altLang="en-US" smtClean="0"/>
              <a:t>約</a:t>
            </a:r>
            <a:r>
              <a:rPr lang="en-US" smtClean="0"/>
              <a:t> 14:27 </a:t>
            </a:r>
            <a:r>
              <a:rPr lang="zh-TW" altLang="en-US" smtClean="0"/>
              <a:t>「我留下平安給你們、我將我的平安賜給你們．我所賜的、不像世人所賜的．你們心裏不要憂愁、也不要膽怯。」</a:t>
            </a:r>
            <a:endParaRPr lang="en-US" smtClean="0"/>
          </a:p>
          <a:p>
            <a:pPr eaLnBrk="1" hangingPunct="1"/>
            <a:r>
              <a:rPr lang="zh-TW" altLang="en-US" smtClean="0"/>
              <a:t>與主聯繫，有聖靈在心中，並且靠著聖靈行事，就帶來生命平安。羅</a:t>
            </a:r>
            <a:r>
              <a:rPr lang="en-US" smtClean="0"/>
              <a:t> 8:6 </a:t>
            </a:r>
            <a:r>
              <a:rPr lang="zh-TW" altLang="en-US" smtClean="0"/>
              <a:t>「體貼肉體的就是死．體貼聖靈的乃是生命平安．」</a:t>
            </a:r>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1ADF0EC-E151-46F8-9121-A0BC0BB2B2A8}" type="slidenum">
              <a:rPr lang="en-US" altLang="zh-TW" smtClean="0"/>
              <a:pPr/>
              <a:t>7</a:t>
            </a:fld>
            <a:endParaRPr lang="en-US" altLang="zh-TW"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zh-TW" altLang="en-US" smtClean="0"/>
              <a:t>耶穌的第二個比喻是講到「失錢的比喻」。一個婦人，有十塊錢，失了一塊，就「點上燈、打掃屋子、細細的找。直到找著。」</a:t>
            </a:r>
            <a:endParaRPr lang="en-US" smtClean="0"/>
          </a:p>
          <a:p>
            <a:pPr eaLnBrk="1" hangingPunct="1"/>
            <a:r>
              <a:rPr lang="zh-TW" altLang="en-US" smtClean="0"/>
              <a:t>一塊錢的價值不在那塊錢的本身，而是他所代表的一個饅頭、一塊麵包或其他的東西。</a:t>
            </a:r>
            <a:endParaRPr lang="en-US" smtClean="0"/>
          </a:p>
          <a:p>
            <a:pPr eaLnBrk="1" hangingPunct="1"/>
            <a:r>
              <a:rPr lang="zh-TW" altLang="en-US" smtClean="0"/>
              <a:t>但一塊錢不在主人的主權運作下，他不能產生他的價值。主人的主權運作，包括：買一個饅頭，做投資，包括儲蓄。。。如果與主人失去聯繫，他就不過是在床底下或土坑裡的一塊銅板，或銀片，慢慢生鏽，腐蝕。</a:t>
            </a:r>
            <a:endParaRPr lang="en-US" smtClean="0"/>
          </a:p>
          <a:p>
            <a:pPr eaLnBrk="1" hangingPunct="1"/>
            <a:r>
              <a:rPr lang="zh-TW" altLang="en-US" smtClean="0"/>
              <a:t>例子：馬來西亞從英殖民地獨立的時候，當時我們用的勒幣，都要改換到馬幣。我記得很清楚我的祖母把他在家裡所埋藏的勒幣都找出來去銀行兌換。過了十幾年，偶而他也會在一些地方找到勒幣。可是那時的勒幣已經沒有價值了。因為那些錢可以用的時候，跟主人失去了聯繫。他應有的價值就失去了。</a:t>
            </a:r>
            <a:endParaRPr lang="en-US" smtClean="0"/>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03AC029-9408-41A7-A73D-30CA969FB2E8}" type="slidenum">
              <a:rPr lang="en-US" altLang="zh-TW" smtClean="0"/>
              <a:pPr/>
              <a:t>8</a:t>
            </a:fld>
            <a:endParaRPr lang="en-US" altLang="zh-TW"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zh-TW" altLang="en-US" smtClean="0"/>
              <a:t>今天我們肉身還活著的時候，必須跟生命的主人發生生命的聯繫。</a:t>
            </a:r>
            <a:endParaRPr lang="en-US" smtClean="0"/>
          </a:p>
          <a:p>
            <a:pPr eaLnBrk="1" hangingPunct="1"/>
            <a:r>
              <a:rPr lang="zh-TW" altLang="en-US" smtClean="0"/>
              <a:t>耶穌說，「。。。我來了、是要叫羊</a:t>
            </a:r>
            <a:r>
              <a:rPr lang="en-US" altLang="zh-TW" smtClean="0"/>
              <a:t>〔</a:t>
            </a:r>
            <a:r>
              <a:rPr lang="zh-TW" altLang="en-US" smtClean="0"/>
              <a:t>或作人</a:t>
            </a:r>
            <a:r>
              <a:rPr lang="en-US" altLang="zh-TW" smtClean="0"/>
              <a:t>〕</a:t>
            </a:r>
            <a:r>
              <a:rPr lang="zh-TW" altLang="en-US" smtClean="0"/>
              <a:t>得生命、並且得的更豐盛。」約</a:t>
            </a:r>
            <a:r>
              <a:rPr lang="en-US" smtClean="0"/>
              <a:t> 10:10</a:t>
            </a:r>
          </a:p>
          <a:p>
            <a:pPr eaLnBrk="1" hangingPunct="1"/>
            <a:r>
              <a:rPr lang="zh-TW" altLang="en-US" smtClean="0"/>
              <a:t>啟</a:t>
            </a:r>
            <a:r>
              <a:rPr lang="en-US" smtClean="0"/>
              <a:t> 3:20 </a:t>
            </a:r>
            <a:r>
              <a:rPr lang="zh-TW" altLang="en-US" smtClean="0"/>
              <a:t>看哪、我站在門外叩門．若有聽見我聲音就開門的、我要進到他那裏去。。。</a:t>
            </a:r>
            <a:endParaRPr lang="en-US" smtClean="0"/>
          </a:p>
          <a:p>
            <a:pPr eaLnBrk="1" hangingPunct="1"/>
            <a:r>
              <a:rPr lang="zh-TW" altLang="en-US" smtClean="0"/>
              <a:t>神愛我們，他要進入我們生命當中，使我們的生命恢復應有的價值。</a:t>
            </a:r>
            <a:endParaRPr lang="en-US" smtClean="0"/>
          </a:p>
          <a:p>
            <a:pPr eaLnBrk="1" hangingPunct="1"/>
            <a:r>
              <a:rPr lang="zh-TW" altLang="en-US" smtClean="0"/>
              <a:t>有些東西因為有價值，所以有人愛。但價值變更就沒有人愛了。</a:t>
            </a:r>
            <a:endParaRPr lang="en-US" smtClean="0"/>
          </a:p>
          <a:p>
            <a:pPr eaLnBrk="1" hangingPunct="1"/>
            <a:r>
              <a:rPr lang="zh-TW" altLang="en-US" smtClean="0"/>
              <a:t>有些東西是因為有人愛，他才有價值。</a:t>
            </a:r>
            <a:endParaRPr lang="en-US" smtClean="0"/>
          </a:p>
          <a:p>
            <a:pPr eaLnBrk="1" hangingPunct="1"/>
            <a:r>
              <a:rPr lang="zh-TW" altLang="en-US" smtClean="0"/>
              <a:t>聖經上說，上帝愛你是愛倒底的。而且他永遠不撇棄你。只要你進到神面前，祂就拯救你到底。因為上帝這樣的愛，你的生命是寶貴的，是有價值的，而這價值是沒有任何東西可以取代的。</a:t>
            </a:r>
            <a:endParaRPr lang="en-US" smtClean="0"/>
          </a:p>
          <a:p>
            <a:pPr eaLnBrk="1" hangingPunct="1"/>
            <a:r>
              <a:rPr lang="zh-TW" altLang="en-US" smtClean="0"/>
              <a:t>聖經說，「 人若賺得全世界、賠上自己的生命、有甚麼益處呢．人還能拿甚麼換生命呢。」太</a:t>
            </a:r>
            <a:r>
              <a:rPr lang="en-US" smtClean="0"/>
              <a:t> 16:26</a:t>
            </a:r>
          </a:p>
          <a:p>
            <a:pPr eaLnBrk="1" hangingPunct="1"/>
            <a:r>
              <a:rPr lang="zh-TW" altLang="en-US" smtClean="0"/>
              <a:t>生命氣息從神而來。一個人的價值是與生命的主人恢復聯繫，並讓他的主權運作在我們的生命中。</a:t>
            </a:r>
            <a:endParaRPr lang="en-US" smtClean="0"/>
          </a:p>
          <a:p>
            <a:pPr eaLnBrk="1" hangingPunct="1"/>
            <a:r>
              <a:rPr lang="zh-TW" altLang="en-US" smtClean="0"/>
              <a:t>例子：手套</a:t>
            </a:r>
            <a:endParaRPr lang="en-US" smtClean="0"/>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13C9243-6FC6-411D-826C-879BFAFAC229}" type="slidenum">
              <a:rPr lang="en-US" altLang="zh-TW" smtClean="0"/>
              <a:pPr/>
              <a:t>9</a:t>
            </a:fld>
            <a:endParaRPr lang="en-US" altLang="zh-TW"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136" name="Oval 5"/>
              <p:cNvSpPr>
                <a:spLocks noChangeArrowheads="1"/>
              </p:cNvSpPr>
              <p:nvPr/>
            </p:nvSpPr>
            <p:spPr bwMode="hidden">
              <a:xfrm>
                <a:off x="276" y="253"/>
                <a:ext cx="187" cy="107"/>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6" name="Group 6"/>
            <p:cNvGrpSpPr>
              <a:grpSpLocks/>
            </p:cNvGrpSpPr>
            <p:nvPr/>
          </p:nvGrpSpPr>
          <p:grpSpPr bwMode="auto">
            <a:xfrm>
              <a:off x="1312" y="186"/>
              <a:ext cx="4299" cy="3371"/>
              <a:chOff x="0" y="2"/>
              <a:chExt cx="5533" cy="4339"/>
            </a:xfrm>
          </p:grpSpPr>
          <p:grpSp>
            <p:nvGrpSpPr>
              <p:cNvPr id="22" name="Group 7"/>
              <p:cNvGrpSpPr>
                <a:grpSpLocks/>
              </p:cNvGrpSpPr>
              <p:nvPr/>
            </p:nvGrpSpPr>
            <p:grpSpPr bwMode="auto">
              <a:xfrm>
                <a:off x="0" y="2"/>
                <a:ext cx="5470" cy="4339"/>
                <a:chOff x="0" y="2"/>
                <a:chExt cx="5470" cy="4339"/>
              </a:xfrm>
            </p:grpSpPr>
            <p:grpSp>
              <p:nvGrpSpPr>
                <p:cNvPr id="33" name="Group 8"/>
                <p:cNvGrpSpPr>
                  <a:grpSpLocks/>
                </p:cNvGrpSpPr>
                <p:nvPr/>
              </p:nvGrpSpPr>
              <p:grpSpPr bwMode="auto">
                <a:xfrm>
                  <a:off x="1339" y="788"/>
                  <a:ext cx="2919" cy="2149"/>
                  <a:chOff x="1265" y="816"/>
                  <a:chExt cx="2919" cy="2149"/>
                </a:xfrm>
              </p:grpSpPr>
              <p:sp>
                <p:nvSpPr>
                  <p:cNvPr id="133" name="Oval 9"/>
                  <p:cNvSpPr>
                    <a:spLocks noChangeArrowheads="1"/>
                  </p:cNvSpPr>
                  <p:nvPr/>
                </p:nvSpPr>
                <p:spPr bwMode="hidden">
                  <a:xfrm>
                    <a:off x="1265" y="816"/>
                    <a:ext cx="2919" cy="2149"/>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134" name="Oval 10"/>
                  <p:cNvSpPr>
                    <a:spLocks noChangeArrowheads="1"/>
                  </p:cNvSpPr>
                  <p:nvPr/>
                </p:nvSpPr>
                <p:spPr bwMode="hidden">
                  <a:xfrm>
                    <a:off x="2379" y="1601"/>
                    <a:ext cx="578"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4" name="Group 11"/>
                <p:cNvGrpSpPr>
                  <a:grpSpLocks/>
                </p:cNvGrpSpPr>
                <p:nvPr/>
              </p:nvGrpSpPr>
              <p:grpSpPr bwMode="auto">
                <a:xfrm>
                  <a:off x="0" y="2"/>
                  <a:ext cx="5470" cy="4339"/>
                  <a:chOff x="0" y="2"/>
                  <a:chExt cx="5470" cy="4339"/>
                </a:xfrm>
              </p:grpSpPr>
              <p:grpSp>
                <p:nvGrpSpPr>
                  <p:cNvPr id="35" name="Group 12"/>
                  <p:cNvGrpSpPr>
                    <a:grpSpLocks/>
                  </p:cNvGrpSpPr>
                  <p:nvPr/>
                </p:nvGrpSpPr>
                <p:grpSpPr bwMode="auto">
                  <a:xfrm>
                    <a:off x="3544" y="1504"/>
                    <a:ext cx="1259" cy="2324"/>
                    <a:chOff x="3470" y="1532"/>
                    <a:chExt cx="1259" cy="2324"/>
                  </a:xfrm>
                </p:grpSpPr>
                <p:sp>
                  <p:nvSpPr>
                    <p:cNvPr id="131" name="Freeform 13"/>
                    <p:cNvSpPr>
                      <a:spLocks/>
                    </p:cNvSpPr>
                    <p:nvPr/>
                  </p:nvSpPr>
                  <p:spPr bwMode="hidden">
                    <a:xfrm rot="2711884">
                      <a:off x="2764" y="2238"/>
                      <a:ext cx="1725"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132" name="Freeform 14"/>
                    <p:cNvSpPr>
                      <a:spLocks/>
                    </p:cNvSpPr>
                    <p:nvPr/>
                  </p:nvSpPr>
                  <p:spPr bwMode="hidden">
                    <a:xfrm rot="2711884">
                      <a:off x="4022" y="3149"/>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6" name="Group 15"/>
                  <p:cNvGrpSpPr>
                    <a:grpSpLocks/>
                  </p:cNvGrpSpPr>
                  <p:nvPr/>
                </p:nvGrpSpPr>
                <p:grpSpPr bwMode="auto">
                  <a:xfrm>
                    <a:off x="2938" y="1991"/>
                    <a:ext cx="2462" cy="1332"/>
                    <a:chOff x="2864" y="2019"/>
                    <a:chExt cx="2462" cy="1332"/>
                  </a:xfrm>
                </p:grpSpPr>
                <p:sp>
                  <p:nvSpPr>
                    <p:cNvPr id="129" name="Freeform 16"/>
                    <p:cNvSpPr>
                      <a:spLocks/>
                    </p:cNvSpPr>
                    <p:nvPr/>
                  </p:nvSpPr>
                  <p:spPr bwMode="hidden">
                    <a:xfrm rot="2104081">
                      <a:off x="2864" y="2019"/>
                      <a:ext cx="1813" cy="3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30" name="Freeform 17"/>
                    <p:cNvSpPr>
                      <a:spLocks/>
                    </p:cNvSpPr>
                    <p:nvPr/>
                  </p:nvSpPr>
                  <p:spPr bwMode="hidden">
                    <a:xfrm rot="2104081">
                      <a:off x="4352"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7" name="Group 18"/>
                  <p:cNvGrpSpPr>
                    <a:grpSpLocks/>
                  </p:cNvGrpSpPr>
                  <p:nvPr/>
                </p:nvGrpSpPr>
                <p:grpSpPr bwMode="auto">
                  <a:xfrm>
                    <a:off x="2970" y="1803"/>
                    <a:ext cx="2478" cy="1065"/>
                    <a:chOff x="2896" y="1831"/>
                    <a:chExt cx="2478" cy="1065"/>
                  </a:xfrm>
                </p:grpSpPr>
                <p:sp>
                  <p:nvSpPr>
                    <p:cNvPr id="127" name="Freeform 19"/>
                    <p:cNvSpPr>
                      <a:spLocks/>
                    </p:cNvSpPr>
                    <p:nvPr/>
                  </p:nvSpPr>
                  <p:spPr bwMode="hidden">
                    <a:xfrm rot="1582915">
                      <a:off x="2896" y="1831"/>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8"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6" name="Freeform 23"/>
                    <p:cNvSpPr>
                      <a:spLocks/>
                    </p:cNvSpPr>
                    <p:nvPr/>
                  </p:nvSpPr>
                  <p:spPr bwMode="hidden">
                    <a:xfrm rot="1080363">
                      <a:off x="4495" y="2036"/>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8" y="1414"/>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4" name="Freeform 26"/>
                    <p:cNvSpPr>
                      <a:spLocks/>
                    </p:cNvSpPr>
                    <p:nvPr/>
                  </p:nvSpPr>
                  <p:spPr bwMode="hidden">
                    <a:xfrm rot="463793">
                      <a:off x="4469"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89"/>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2" name="Freeform 29"/>
                    <p:cNvSpPr>
                      <a:spLocks/>
                    </p:cNvSpPr>
                    <p:nvPr/>
                  </p:nvSpPr>
                  <p:spPr bwMode="hidden">
                    <a:xfrm rot="-84182">
                      <a:off x="4379" y="1269"/>
                      <a:ext cx="754" cy="34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1" name="Group 30"/>
                  <p:cNvGrpSpPr>
                    <a:grpSpLocks/>
                  </p:cNvGrpSpPr>
                  <p:nvPr/>
                </p:nvGrpSpPr>
                <p:grpSpPr bwMode="auto">
                  <a:xfrm>
                    <a:off x="3012" y="891"/>
                    <a:ext cx="1879" cy="424"/>
                    <a:chOff x="2938" y="919"/>
                    <a:chExt cx="1879" cy="424"/>
                  </a:xfrm>
                </p:grpSpPr>
                <p:sp>
                  <p:nvSpPr>
                    <p:cNvPr id="119" name="Freeform 31"/>
                    <p:cNvSpPr>
                      <a:spLocks/>
                    </p:cNvSpPr>
                    <p:nvPr/>
                  </p:nvSpPr>
                  <p:spPr bwMode="hidden">
                    <a:xfrm rot="-802576">
                      <a:off x="2938" y="112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0" name="Freeform 32"/>
                    <p:cNvSpPr>
                      <a:spLocks/>
                    </p:cNvSpPr>
                    <p:nvPr/>
                  </p:nvSpPr>
                  <p:spPr bwMode="hidden">
                    <a:xfrm rot="-802576">
                      <a:off x="4155" y="919"/>
                      <a:ext cx="662" cy="33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8" name="Freeform 35"/>
                    <p:cNvSpPr>
                      <a:spLocks/>
                    </p:cNvSpPr>
                    <p:nvPr/>
                  </p:nvSpPr>
                  <p:spPr bwMode="hidden">
                    <a:xfrm rot="18888116" flipH="1">
                      <a:off x="419" y="3271"/>
                      <a:ext cx="92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3" name="Group 36"/>
                  <p:cNvGrpSpPr>
                    <a:grpSpLocks/>
                  </p:cNvGrpSpPr>
                  <p:nvPr/>
                </p:nvGrpSpPr>
                <p:grpSpPr bwMode="auto">
                  <a:xfrm>
                    <a:off x="69" y="2168"/>
                    <a:ext cx="2461" cy="1334"/>
                    <a:chOff x="-5" y="2196"/>
                    <a:chExt cx="2461" cy="1334"/>
                  </a:xfrm>
                </p:grpSpPr>
                <p:sp>
                  <p:nvSpPr>
                    <p:cNvPr id="115" name="Freeform 37"/>
                    <p:cNvSpPr>
                      <a:spLocks/>
                    </p:cNvSpPr>
                    <p:nvPr/>
                  </p:nvSpPr>
                  <p:spPr bwMode="hidden">
                    <a:xfrm rot="19495919" flipH="1">
                      <a:off x="644" y="2196"/>
                      <a:ext cx="1812" cy="34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6" name="Freeform 38"/>
                    <p:cNvSpPr>
                      <a:spLocks/>
                    </p:cNvSpPr>
                    <p:nvPr/>
                  </p:nvSpPr>
                  <p:spPr bwMode="hidden">
                    <a:xfrm rot="19495919" flipH="1">
                      <a:off x="-5" y="2984"/>
                      <a:ext cx="973" cy="54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4" name="Group 39"/>
                  <p:cNvGrpSpPr>
                    <a:grpSpLocks/>
                  </p:cNvGrpSpPr>
                  <p:nvPr/>
                </p:nvGrpSpPr>
                <p:grpSpPr bwMode="auto">
                  <a:xfrm>
                    <a:off x="22" y="1981"/>
                    <a:ext cx="2477" cy="1063"/>
                    <a:chOff x="-52" y="2009"/>
                    <a:chExt cx="2477" cy="1063"/>
                  </a:xfrm>
                </p:grpSpPr>
                <p:sp>
                  <p:nvSpPr>
                    <p:cNvPr id="113"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4" name="Freeform 41"/>
                    <p:cNvSpPr>
                      <a:spLocks/>
                    </p:cNvSpPr>
                    <p:nvPr/>
                  </p:nvSpPr>
                  <p:spPr bwMode="hidden">
                    <a:xfrm rot="20017085" flipH="1">
                      <a:off x="-52" y="2596"/>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5" name="Group 42"/>
                  <p:cNvGrpSpPr>
                    <a:grpSpLocks/>
                  </p:cNvGrpSpPr>
                  <p:nvPr/>
                </p:nvGrpSpPr>
                <p:grpSpPr bwMode="auto">
                  <a:xfrm>
                    <a:off x="0" y="1785"/>
                    <a:ext cx="2472" cy="928"/>
                    <a:chOff x="-74" y="1813"/>
                    <a:chExt cx="2472" cy="928"/>
                  </a:xfrm>
                </p:grpSpPr>
                <p:sp>
                  <p:nvSpPr>
                    <p:cNvPr id="111" name="Freeform 43"/>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2" name="Freeform 44"/>
                    <p:cNvSpPr>
                      <a:spLocks/>
                    </p:cNvSpPr>
                    <p:nvPr/>
                  </p:nvSpPr>
                  <p:spPr bwMode="hidden">
                    <a:xfrm rot="20519637" flipH="1">
                      <a:off x="-74" y="2214"/>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6" name="Group 45"/>
                  <p:cNvGrpSpPr>
                    <a:grpSpLocks/>
                  </p:cNvGrpSpPr>
                  <p:nvPr/>
                </p:nvGrpSpPr>
                <p:grpSpPr bwMode="auto">
                  <a:xfrm>
                    <a:off x="97" y="1563"/>
                    <a:ext cx="2339" cy="656"/>
                    <a:chOff x="23" y="1591"/>
                    <a:chExt cx="2339" cy="656"/>
                  </a:xfrm>
                </p:grpSpPr>
                <p:sp>
                  <p:nvSpPr>
                    <p:cNvPr id="109" name="Freeform 46"/>
                    <p:cNvSpPr>
                      <a:spLocks/>
                    </p:cNvSpPr>
                    <p:nvPr/>
                  </p:nvSpPr>
                  <p:spPr bwMode="hidden">
                    <a:xfrm rot="21136207" flipH="1">
                      <a:off x="818" y="1591"/>
                      <a:ext cx="154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0" name="Freeform 47"/>
                    <p:cNvSpPr>
                      <a:spLocks/>
                    </p:cNvSpPr>
                    <p:nvPr/>
                  </p:nvSpPr>
                  <p:spPr bwMode="hidden">
                    <a:xfrm rot="21136207" flipH="1">
                      <a:off x="23" y="1758"/>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7" name="Group 48"/>
                  <p:cNvGrpSpPr>
                    <a:grpSpLocks/>
                  </p:cNvGrpSpPr>
                  <p:nvPr/>
                </p:nvGrpSpPr>
                <p:grpSpPr bwMode="auto">
                  <a:xfrm>
                    <a:off x="263" y="1417"/>
                    <a:ext cx="2150" cy="344"/>
                    <a:chOff x="189" y="1445"/>
                    <a:chExt cx="2150" cy="344"/>
                  </a:xfrm>
                </p:grpSpPr>
                <p:sp>
                  <p:nvSpPr>
                    <p:cNvPr id="107"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8" name="Freeform 50"/>
                    <p:cNvSpPr>
                      <a:spLocks/>
                    </p:cNvSpPr>
                    <p:nvPr/>
                  </p:nvSpPr>
                  <p:spPr bwMode="hidden">
                    <a:xfrm rot="84182" flipH="1">
                      <a:off x="189" y="1445"/>
                      <a:ext cx="754" cy="34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6" name="Freeform 53"/>
                    <p:cNvSpPr>
                      <a:spLocks/>
                    </p:cNvSpPr>
                    <p:nvPr/>
                  </p:nvSpPr>
                  <p:spPr bwMode="hidden">
                    <a:xfrm rot="802576" flipH="1">
                      <a:off x="505" y="1094"/>
                      <a:ext cx="662" cy="34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49" name="Group 54"/>
                  <p:cNvGrpSpPr>
                    <a:grpSpLocks/>
                  </p:cNvGrpSpPr>
                  <p:nvPr/>
                </p:nvGrpSpPr>
                <p:grpSpPr bwMode="auto">
                  <a:xfrm>
                    <a:off x="690" y="873"/>
                    <a:ext cx="1849" cy="552"/>
                    <a:chOff x="616" y="901"/>
                    <a:chExt cx="1849" cy="552"/>
                  </a:xfrm>
                </p:grpSpPr>
                <p:sp>
                  <p:nvSpPr>
                    <p:cNvPr id="103" name="Freeform 55"/>
                    <p:cNvSpPr>
                      <a:spLocks/>
                    </p:cNvSpPr>
                    <p:nvPr/>
                  </p:nvSpPr>
                  <p:spPr bwMode="hidden">
                    <a:xfrm rot="1277471" flipH="1">
                      <a:off x="1232"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4" name="Freeform 56"/>
                    <p:cNvSpPr>
                      <a:spLocks/>
                    </p:cNvSpPr>
                    <p:nvPr/>
                  </p:nvSpPr>
                  <p:spPr bwMode="hidden">
                    <a:xfrm rot="1277471" flipH="1">
                      <a:off x="616" y="901"/>
                      <a:ext cx="662" cy="33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0" name="Group 57"/>
                  <p:cNvGrpSpPr>
                    <a:grpSpLocks/>
                  </p:cNvGrpSpPr>
                  <p:nvPr/>
                </p:nvGrpSpPr>
                <p:grpSpPr bwMode="auto">
                  <a:xfrm>
                    <a:off x="911" y="589"/>
                    <a:ext cx="1767" cy="743"/>
                    <a:chOff x="911" y="589"/>
                    <a:chExt cx="1767" cy="743"/>
                  </a:xfrm>
                </p:grpSpPr>
                <p:sp>
                  <p:nvSpPr>
                    <p:cNvPr id="101"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2" name="Freeform 59"/>
                    <p:cNvSpPr>
                      <a:spLocks/>
                    </p:cNvSpPr>
                    <p:nvPr/>
                  </p:nvSpPr>
                  <p:spPr bwMode="hidden">
                    <a:xfrm rot="2028410" flipH="1">
                      <a:off x="911" y="589"/>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0" name="Freeform 62"/>
                    <p:cNvSpPr>
                      <a:spLocks/>
                    </p:cNvSpPr>
                    <p:nvPr/>
                  </p:nvSpPr>
                  <p:spPr bwMode="hidden">
                    <a:xfrm rot="2664424" flipH="1">
                      <a:off x="1120" y="300"/>
                      <a:ext cx="67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2" name="Group 63"/>
                  <p:cNvGrpSpPr>
                    <a:grpSpLocks/>
                  </p:cNvGrpSpPr>
                  <p:nvPr/>
                </p:nvGrpSpPr>
                <p:grpSpPr bwMode="auto">
                  <a:xfrm>
                    <a:off x="1707" y="74"/>
                    <a:ext cx="778" cy="1515"/>
                    <a:chOff x="1633" y="102"/>
                    <a:chExt cx="778" cy="1515"/>
                  </a:xfrm>
                </p:grpSpPr>
                <p:sp>
                  <p:nvSpPr>
                    <p:cNvPr id="97" name="Freeform 64"/>
                    <p:cNvSpPr>
                      <a:spLocks/>
                    </p:cNvSpPr>
                    <p:nvPr/>
                  </p:nvSpPr>
                  <p:spPr bwMode="hidden">
                    <a:xfrm rot="3473776" flipH="1">
                      <a:off x="1753" y="959"/>
                      <a:ext cx="110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8" name="Freeform 65"/>
                    <p:cNvSpPr>
                      <a:spLocks/>
                    </p:cNvSpPr>
                    <p:nvPr/>
                  </p:nvSpPr>
                  <p:spPr bwMode="hidden">
                    <a:xfrm rot="3473776" flipH="1">
                      <a:off x="1506" y="229"/>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3" name="Group 66"/>
                  <p:cNvGrpSpPr>
                    <a:grpSpLocks/>
                  </p:cNvGrpSpPr>
                  <p:nvPr/>
                </p:nvGrpSpPr>
                <p:grpSpPr bwMode="auto">
                  <a:xfrm>
                    <a:off x="2009" y="2"/>
                    <a:ext cx="635" cy="1534"/>
                    <a:chOff x="1935" y="30"/>
                    <a:chExt cx="635" cy="1534"/>
                  </a:xfrm>
                </p:grpSpPr>
                <p:sp>
                  <p:nvSpPr>
                    <p:cNvPr id="95" name="Freeform 67"/>
                    <p:cNvSpPr>
                      <a:spLocks/>
                    </p:cNvSpPr>
                    <p:nvPr/>
                  </p:nvSpPr>
                  <p:spPr bwMode="hidden">
                    <a:xfrm rot="4126480" flipH="1">
                      <a:off x="1932" y="926"/>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6" name="Freeform 68"/>
                    <p:cNvSpPr>
                      <a:spLocks/>
                    </p:cNvSpPr>
                    <p:nvPr/>
                  </p:nvSpPr>
                  <p:spPr bwMode="hidden">
                    <a:xfrm rot="4126480" flipH="1">
                      <a:off x="1819" y="146"/>
                      <a:ext cx="570"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4" name="Group 69"/>
                  <p:cNvGrpSpPr>
                    <a:grpSpLocks/>
                  </p:cNvGrpSpPr>
                  <p:nvPr/>
                </p:nvGrpSpPr>
                <p:grpSpPr bwMode="auto">
                  <a:xfrm>
                    <a:off x="2896" y="643"/>
                    <a:ext cx="1846" cy="567"/>
                    <a:chOff x="2822" y="671"/>
                    <a:chExt cx="1846" cy="567"/>
                  </a:xfrm>
                </p:grpSpPr>
                <p:sp>
                  <p:nvSpPr>
                    <p:cNvPr id="93"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4" name="Freeform 71"/>
                    <p:cNvSpPr>
                      <a:spLocks/>
                    </p:cNvSpPr>
                    <p:nvPr/>
                  </p:nvSpPr>
                  <p:spPr bwMode="hidden">
                    <a:xfrm rot="-1325434">
                      <a:off x="4005" y="671"/>
                      <a:ext cx="663" cy="34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55" name="Group 72"/>
                  <p:cNvGrpSpPr>
                    <a:grpSpLocks/>
                  </p:cNvGrpSpPr>
                  <p:nvPr/>
                </p:nvGrpSpPr>
                <p:grpSpPr bwMode="auto">
                  <a:xfrm>
                    <a:off x="2757" y="417"/>
                    <a:ext cx="1783" cy="717"/>
                    <a:chOff x="2683" y="445"/>
                    <a:chExt cx="1783" cy="717"/>
                  </a:xfrm>
                </p:grpSpPr>
                <p:sp>
                  <p:nvSpPr>
                    <p:cNvPr id="91"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2" name="Freeform 74"/>
                    <p:cNvSpPr>
                      <a:spLocks/>
                    </p:cNvSpPr>
                    <p:nvPr/>
                  </p:nvSpPr>
                  <p:spPr bwMode="hidden">
                    <a:xfrm rot="-1921064">
                      <a:off x="3803" y="445"/>
                      <a:ext cx="663"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sp>
                <p:nvSpPr>
                  <p:cNvPr id="56" name="Freeform 75"/>
                  <p:cNvSpPr>
                    <a:spLocks/>
                  </p:cNvSpPr>
                  <p:nvPr/>
                </p:nvSpPr>
                <p:spPr bwMode="hidden">
                  <a:xfrm rot="4578755" flipH="1">
                    <a:off x="2176" y="949"/>
                    <a:ext cx="1026" cy="1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p>
                </p:txBody>
              </p:sp>
              <p:sp>
                <p:nvSpPr>
                  <p:cNvPr id="57"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nvGrpSpPr>
                  <p:cNvPr id="58" name="Group 77"/>
                  <p:cNvGrpSpPr>
                    <a:grpSpLocks/>
                  </p:cNvGrpSpPr>
                  <p:nvPr/>
                </p:nvGrpSpPr>
                <p:grpSpPr bwMode="auto">
                  <a:xfrm>
                    <a:off x="2874" y="13"/>
                    <a:ext cx="638" cy="1520"/>
                    <a:chOff x="2800" y="41"/>
                    <a:chExt cx="638" cy="1520"/>
                  </a:xfrm>
                </p:grpSpPr>
                <p:sp>
                  <p:nvSpPr>
                    <p:cNvPr id="89"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0" name="Freeform 79"/>
                    <p:cNvSpPr>
                      <a:spLocks/>
                    </p:cNvSpPr>
                    <p:nvPr/>
                  </p:nvSpPr>
                  <p:spPr bwMode="hidden">
                    <a:xfrm rot="-3857755">
                      <a:off x="3009" y="182"/>
                      <a:ext cx="570"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59" name="Group 80"/>
                  <p:cNvGrpSpPr>
                    <a:grpSpLocks/>
                  </p:cNvGrpSpPr>
                  <p:nvPr/>
                </p:nvGrpSpPr>
                <p:grpSpPr bwMode="auto">
                  <a:xfrm>
                    <a:off x="3010" y="133"/>
                    <a:ext cx="1015" cy="1464"/>
                    <a:chOff x="2936" y="161"/>
                    <a:chExt cx="1015" cy="1464"/>
                  </a:xfrm>
                </p:grpSpPr>
                <p:sp>
                  <p:nvSpPr>
                    <p:cNvPr id="87" name="Freeform 81"/>
                    <p:cNvSpPr>
                      <a:spLocks/>
                    </p:cNvSpPr>
                    <p:nvPr/>
                  </p:nvSpPr>
                  <p:spPr bwMode="hidden">
                    <a:xfrm rot="-2777260">
                      <a:off x="2493" y="912"/>
                      <a:ext cx="1156"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8" name="Freeform 82"/>
                    <p:cNvSpPr>
                      <a:spLocks/>
                    </p:cNvSpPr>
                    <p:nvPr/>
                  </p:nvSpPr>
                  <p:spPr bwMode="hidden">
                    <a:xfrm rot="-2777260">
                      <a:off x="3429" y="261"/>
                      <a:ext cx="622" cy="42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60" name="Group 83"/>
                  <p:cNvGrpSpPr>
                    <a:grpSpLocks/>
                  </p:cNvGrpSpPr>
                  <p:nvPr/>
                </p:nvGrpSpPr>
                <p:grpSpPr bwMode="auto">
                  <a:xfrm>
                    <a:off x="2805" y="4"/>
                    <a:ext cx="241" cy="1448"/>
                    <a:chOff x="2731" y="32"/>
                    <a:chExt cx="241" cy="1448"/>
                  </a:xfrm>
                </p:grpSpPr>
                <p:sp>
                  <p:nvSpPr>
                    <p:cNvPr id="85" name="Freeform 84"/>
                    <p:cNvSpPr>
                      <a:spLocks/>
                    </p:cNvSpPr>
                    <p:nvPr/>
                  </p:nvSpPr>
                  <p:spPr bwMode="hidden">
                    <a:xfrm rot="-4903748">
                      <a:off x="2297"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6" name="Freeform 85"/>
                    <p:cNvSpPr>
                      <a:spLocks/>
                    </p:cNvSpPr>
                    <p:nvPr/>
                  </p:nvSpPr>
                  <p:spPr bwMode="hidden">
                    <a:xfrm rot="-4903748">
                      <a:off x="2649"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61" name="Group 86"/>
                  <p:cNvGrpSpPr>
                    <a:grpSpLocks/>
                  </p:cNvGrpSpPr>
                  <p:nvPr/>
                </p:nvGrpSpPr>
                <p:grpSpPr bwMode="auto">
                  <a:xfrm>
                    <a:off x="1017" y="1740"/>
                    <a:ext cx="1083" cy="2450"/>
                    <a:chOff x="943" y="1768"/>
                    <a:chExt cx="1083" cy="2450"/>
                  </a:xfrm>
                </p:grpSpPr>
                <p:sp>
                  <p:nvSpPr>
                    <p:cNvPr id="83" name="Freeform 87"/>
                    <p:cNvSpPr>
                      <a:spLocks/>
                    </p:cNvSpPr>
                    <p:nvPr/>
                  </p:nvSpPr>
                  <p:spPr bwMode="hidden">
                    <a:xfrm rot="18335692" flipH="1">
                      <a:off x="1008" y="2475"/>
                      <a:ext cx="1725"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4" name="Freeform 88"/>
                    <p:cNvSpPr>
                      <a:spLocks/>
                    </p:cNvSpPr>
                    <p:nvPr/>
                  </p:nvSpPr>
                  <p:spPr bwMode="hidden">
                    <a:xfrm rot="18335692" flipH="1">
                      <a:off x="726" y="3511"/>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2" name="Group 89"/>
                  <p:cNvGrpSpPr>
                    <a:grpSpLocks/>
                  </p:cNvGrpSpPr>
                  <p:nvPr/>
                </p:nvGrpSpPr>
                <p:grpSpPr bwMode="auto">
                  <a:xfrm>
                    <a:off x="1529" y="1908"/>
                    <a:ext cx="765" cy="2372"/>
                    <a:chOff x="1455" y="1936"/>
                    <a:chExt cx="765" cy="2372"/>
                  </a:xfrm>
                </p:grpSpPr>
                <p:sp>
                  <p:nvSpPr>
                    <p:cNvPr id="81" name="Freeform 90"/>
                    <p:cNvSpPr>
                      <a:spLocks/>
                    </p:cNvSpPr>
                    <p:nvPr/>
                  </p:nvSpPr>
                  <p:spPr bwMode="hidden">
                    <a:xfrm rot="17542885" flipH="1">
                      <a:off x="1267" y="2578"/>
                      <a:ext cx="1595"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2" name="Freeform 91"/>
                    <p:cNvSpPr>
                      <a:spLocks/>
                    </p:cNvSpPr>
                    <p:nvPr/>
                  </p:nvSpPr>
                  <p:spPr bwMode="hidden">
                    <a:xfrm rot="17542885" flipH="1">
                      <a:off x="1272" y="3635"/>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3" name="Group 92"/>
                  <p:cNvGrpSpPr>
                    <a:grpSpLocks/>
                  </p:cNvGrpSpPr>
                  <p:nvPr/>
                </p:nvGrpSpPr>
                <p:grpSpPr bwMode="auto">
                  <a:xfrm rot="88588">
                    <a:off x="2060" y="1960"/>
                    <a:ext cx="460" cy="2329"/>
                    <a:chOff x="1952" y="1988"/>
                    <a:chExt cx="493" cy="2604"/>
                  </a:xfrm>
                </p:grpSpPr>
                <p:sp>
                  <p:nvSpPr>
                    <p:cNvPr id="79" name="Freeform 93"/>
                    <p:cNvSpPr>
                      <a:spLocks/>
                    </p:cNvSpPr>
                    <p:nvPr/>
                  </p:nvSpPr>
                  <p:spPr bwMode="hidden">
                    <a:xfrm rot="16782062" flipH="1">
                      <a:off x="1439" y="2693"/>
                      <a:ext cx="1712"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0" name="Freeform 94"/>
                    <p:cNvSpPr>
                      <a:spLocks/>
                    </p:cNvSpPr>
                    <p:nvPr/>
                  </p:nvSpPr>
                  <p:spPr bwMode="hidden">
                    <a:xfrm rot="16782062" flipH="1">
                      <a:off x="1730" y="3896"/>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4" name="Group 95"/>
                  <p:cNvGrpSpPr>
                    <a:grpSpLocks/>
                  </p:cNvGrpSpPr>
                  <p:nvPr/>
                </p:nvGrpSpPr>
                <p:grpSpPr bwMode="auto">
                  <a:xfrm>
                    <a:off x="3408" y="1689"/>
                    <a:ext cx="1125" cy="2425"/>
                    <a:chOff x="3334" y="1717"/>
                    <a:chExt cx="1125" cy="2425"/>
                  </a:xfrm>
                </p:grpSpPr>
                <p:sp>
                  <p:nvSpPr>
                    <p:cNvPr id="77" name="Freeform 96"/>
                    <p:cNvSpPr>
                      <a:spLocks/>
                    </p:cNvSpPr>
                    <p:nvPr/>
                  </p:nvSpPr>
                  <p:spPr bwMode="hidden">
                    <a:xfrm rot="3144576">
                      <a:off x="2628" y="2423"/>
                      <a:ext cx="1724"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8" name="Freeform 97"/>
                    <p:cNvSpPr>
                      <a:spLocks/>
                    </p:cNvSpPr>
                    <p:nvPr/>
                  </p:nvSpPr>
                  <p:spPr bwMode="hidden">
                    <a:xfrm rot="3144576">
                      <a:off x="3752" y="3435"/>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5" name="Group 98"/>
                  <p:cNvGrpSpPr>
                    <a:grpSpLocks/>
                  </p:cNvGrpSpPr>
                  <p:nvPr/>
                </p:nvGrpSpPr>
                <p:grpSpPr bwMode="auto">
                  <a:xfrm>
                    <a:off x="3254" y="1840"/>
                    <a:ext cx="882" cy="2422"/>
                    <a:chOff x="3180" y="1868"/>
                    <a:chExt cx="882" cy="2422"/>
                  </a:xfrm>
                </p:grpSpPr>
                <p:sp>
                  <p:nvSpPr>
                    <p:cNvPr id="75" name="Freeform 99"/>
                    <p:cNvSpPr>
                      <a:spLocks/>
                    </p:cNvSpPr>
                    <p:nvPr/>
                  </p:nvSpPr>
                  <p:spPr bwMode="hidden">
                    <a:xfrm rot="3745735">
                      <a:off x="2506" y="2542"/>
                      <a:ext cx="1648"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6" name="Freeform 100"/>
                    <p:cNvSpPr>
                      <a:spLocks/>
                    </p:cNvSpPr>
                    <p:nvPr/>
                  </p:nvSpPr>
                  <p:spPr bwMode="hidden">
                    <a:xfrm rot="3745735">
                      <a:off x="3387" y="3615"/>
                      <a:ext cx="883" cy="46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6" name="Group 101"/>
                  <p:cNvGrpSpPr>
                    <a:grpSpLocks/>
                  </p:cNvGrpSpPr>
                  <p:nvPr/>
                </p:nvGrpSpPr>
                <p:grpSpPr bwMode="auto">
                  <a:xfrm>
                    <a:off x="3080" y="1956"/>
                    <a:ext cx="622" cy="2385"/>
                    <a:chOff x="3006" y="1984"/>
                    <a:chExt cx="622" cy="2385"/>
                  </a:xfrm>
                </p:grpSpPr>
                <p:sp>
                  <p:nvSpPr>
                    <p:cNvPr id="73" name="Freeform 102"/>
                    <p:cNvSpPr>
                      <a:spLocks/>
                    </p:cNvSpPr>
                    <p:nvPr/>
                  </p:nvSpPr>
                  <p:spPr bwMode="hidden">
                    <a:xfrm rot="4286818">
                      <a:off x="2329" y="2661"/>
                      <a:ext cx="1599"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4" name="Freeform 103"/>
                    <p:cNvSpPr>
                      <a:spLocks/>
                    </p:cNvSpPr>
                    <p:nvPr/>
                  </p:nvSpPr>
                  <p:spPr bwMode="hidden">
                    <a:xfrm rot="4286818">
                      <a:off x="3005"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67" name="Group 104"/>
                  <p:cNvGrpSpPr>
                    <a:grpSpLocks/>
                  </p:cNvGrpSpPr>
                  <p:nvPr/>
                </p:nvGrpSpPr>
                <p:grpSpPr bwMode="auto">
                  <a:xfrm>
                    <a:off x="2893" y="2071"/>
                    <a:ext cx="404" cy="2221"/>
                    <a:chOff x="2819" y="2099"/>
                    <a:chExt cx="404" cy="2221"/>
                  </a:xfrm>
                </p:grpSpPr>
                <p:sp>
                  <p:nvSpPr>
                    <p:cNvPr id="71" name="Freeform 105"/>
                    <p:cNvSpPr>
                      <a:spLocks/>
                    </p:cNvSpPr>
                    <p:nvPr/>
                  </p:nvSpPr>
                  <p:spPr bwMode="hidden">
                    <a:xfrm rot="4898956">
                      <a:off x="2207" y="2711"/>
                      <a:ext cx="1470"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2" name="Freeform 106"/>
                    <p:cNvSpPr>
                      <a:spLocks/>
                    </p:cNvSpPr>
                    <p:nvPr/>
                  </p:nvSpPr>
                  <p:spPr bwMode="hidden">
                    <a:xfrm rot="4898956">
                      <a:off x="2636" y="3732"/>
                      <a:ext cx="790" cy="38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68" name="Group 107"/>
                  <p:cNvGrpSpPr>
                    <a:grpSpLocks/>
                  </p:cNvGrpSpPr>
                  <p:nvPr/>
                </p:nvGrpSpPr>
                <p:grpSpPr bwMode="auto">
                  <a:xfrm>
                    <a:off x="2372" y="2107"/>
                    <a:ext cx="429" cy="2184"/>
                    <a:chOff x="2287" y="2135"/>
                    <a:chExt cx="429" cy="2184"/>
                  </a:xfrm>
                </p:grpSpPr>
                <p:sp>
                  <p:nvSpPr>
                    <p:cNvPr id="69" name="Freeform 108"/>
                    <p:cNvSpPr>
                      <a:spLocks/>
                    </p:cNvSpPr>
                    <p:nvPr/>
                  </p:nvSpPr>
                  <p:spPr bwMode="hidden">
                    <a:xfrm rot="5755659">
                      <a:off x="1903"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p>
                  </p:txBody>
                </p:sp>
                <p:sp>
                  <p:nvSpPr>
                    <p:cNvPr id="70" name="Freeform 109"/>
                    <p:cNvSpPr>
                      <a:spLocks/>
                    </p:cNvSpPr>
                    <p:nvPr/>
                  </p:nvSpPr>
                  <p:spPr bwMode="hidden">
                    <a:xfrm rot="5755659">
                      <a:off x="2049" y="3786"/>
                      <a:ext cx="771" cy="29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grpSp>
          <p:grpSp>
            <p:nvGrpSpPr>
              <p:cNvPr id="23" name="Group 110"/>
              <p:cNvGrpSpPr>
                <a:grpSpLocks/>
              </p:cNvGrpSpPr>
              <p:nvPr/>
            </p:nvGrpSpPr>
            <p:grpSpPr bwMode="auto">
              <a:xfrm>
                <a:off x="73" y="313"/>
                <a:ext cx="5460" cy="3667"/>
                <a:chOff x="73" y="313"/>
                <a:chExt cx="5460" cy="3667"/>
              </a:xfrm>
            </p:grpSpPr>
            <p:grpSp>
              <p:nvGrpSpPr>
                <p:cNvPr id="24" name="Group 111"/>
                <p:cNvGrpSpPr>
                  <a:grpSpLocks/>
                </p:cNvGrpSpPr>
                <p:nvPr/>
              </p:nvGrpSpPr>
              <p:grpSpPr bwMode="auto">
                <a:xfrm>
                  <a:off x="73" y="313"/>
                  <a:ext cx="5460" cy="3667"/>
                  <a:chOff x="73" y="313"/>
                  <a:chExt cx="5460" cy="3667"/>
                </a:xfrm>
              </p:grpSpPr>
              <p:sp>
                <p:nvSpPr>
                  <p:cNvPr id="26" name="Arc 112"/>
                  <p:cNvSpPr>
                    <a:spLocks/>
                  </p:cNvSpPr>
                  <p:nvPr/>
                </p:nvSpPr>
                <p:spPr bwMode="hidden">
                  <a:xfrm flipV="1">
                    <a:off x="2965" y="455"/>
                    <a:ext cx="2568" cy="2047"/>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p>
                </p:txBody>
              </p:sp>
              <p:sp>
                <p:nvSpPr>
                  <p:cNvPr id="27" name="Arc 113"/>
                  <p:cNvSpPr>
                    <a:spLocks/>
                  </p:cNvSpPr>
                  <p:nvPr/>
                </p:nvSpPr>
                <p:spPr bwMode="hidden">
                  <a:xfrm flipH="1">
                    <a:off x="387" y="1601"/>
                    <a:ext cx="2017"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p>
                </p:txBody>
              </p:sp>
              <p:sp>
                <p:nvSpPr>
                  <p:cNvPr id="28" name="Arc 114"/>
                  <p:cNvSpPr>
                    <a:spLocks/>
                  </p:cNvSpPr>
                  <p:nvPr/>
                </p:nvSpPr>
                <p:spPr bwMode="hidden">
                  <a:xfrm>
                    <a:off x="3028" y="1180"/>
                    <a:ext cx="1426" cy="2380"/>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29" name="Arc 115"/>
                  <p:cNvSpPr>
                    <a:spLocks/>
                  </p:cNvSpPr>
                  <p:nvPr/>
                </p:nvSpPr>
                <p:spPr bwMode="hidden">
                  <a:xfrm flipH="1">
                    <a:off x="73" y="812"/>
                    <a:ext cx="2541" cy="2380"/>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p>
                </p:txBody>
              </p:sp>
              <p:sp>
                <p:nvSpPr>
                  <p:cNvPr id="30" name="Arc 116"/>
                  <p:cNvSpPr>
                    <a:spLocks/>
                  </p:cNvSpPr>
                  <p:nvPr/>
                </p:nvSpPr>
                <p:spPr bwMode="hidden">
                  <a:xfrm flipH="1">
                    <a:off x="789" y="313"/>
                    <a:ext cx="1851" cy="2305"/>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p>
                </p:txBody>
              </p:sp>
              <p:sp>
                <p:nvSpPr>
                  <p:cNvPr id="31" name="Arc 117"/>
                  <p:cNvSpPr>
                    <a:spLocks/>
                  </p:cNvSpPr>
                  <p:nvPr/>
                </p:nvSpPr>
                <p:spPr bwMode="hidden">
                  <a:xfrm>
                    <a:off x="2763" y="1281"/>
                    <a:ext cx="763" cy="2305"/>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p>
                </p:txBody>
              </p:sp>
              <p:sp>
                <p:nvSpPr>
                  <p:cNvPr id="32" name="Freeform 118"/>
                  <p:cNvSpPr>
                    <a:spLocks/>
                  </p:cNvSpPr>
                  <p:nvPr/>
                </p:nvSpPr>
                <p:spPr bwMode="hidden">
                  <a:xfrm flipH="1">
                    <a:off x="1799" y="437"/>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grpSp>
            <p:sp>
              <p:nvSpPr>
                <p:cNvPr id="25" name="Freeform 119"/>
                <p:cNvSpPr>
                  <a:spLocks/>
                </p:cNvSpPr>
                <p:nvPr/>
              </p:nvSpPr>
              <p:spPr bwMode="hidden">
                <a:xfrm rot="20253369">
                  <a:off x="3279" y="1529"/>
                  <a:ext cx="443"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grpSp>
          <p:nvGrpSpPr>
            <p:cNvPr id="7" name="Group 120"/>
            <p:cNvGrpSpPr>
              <a:grpSpLocks/>
            </p:cNvGrpSpPr>
            <p:nvPr/>
          </p:nvGrpSpPr>
          <p:grpSpPr bwMode="auto">
            <a:xfrm>
              <a:off x="1476" y="455"/>
              <a:ext cx="4040" cy="2966"/>
              <a:chOff x="210" y="337"/>
              <a:chExt cx="5198" cy="3818"/>
            </a:xfrm>
          </p:grpSpPr>
          <p:sp>
            <p:nvSpPr>
              <p:cNvPr id="8"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9"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p>
            </p:txBody>
          </p:sp>
          <p:sp>
            <p:nvSpPr>
              <p:cNvPr id="10"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p>
            </p:txBody>
          </p:sp>
          <p:sp>
            <p:nvSpPr>
              <p:cNvPr id="11" name="Arc 124"/>
              <p:cNvSpPr>
                <a:spLocks/>
              </p:cNvSpPr>
              <p:nvPr/>
            </p:nvSpPr>
            <p:spPr bwMode="hidden">
              <a:xfrm flipH="1">
                <a:off x="210" y="1169"/>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p>
            </p:txBody>
          </p:sp>
          <p:sp>
            <p:nvSpPr>
              <p:cNvPr id="12"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13"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p>
            </p:txBody>
          </p:sp>
          <p:sp>
            <p:nvSpPr>
              <p:cNvPr id="14" name="Freeform 127"/>
              <p:cNvSpPr>
                <a:spLocks/>
              </p:cNvSpPr>
              <p:nvPr/>
            </p:nvSpPr>
            <p:spPr bwMode="hidden">
              <a:xfrm>
                <a:off x="3300"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15" name="Freeform 128"/>
              <p:cNvSpPr>
                <a:spLocks/>
              </p:cNvSpPr>
              <p:nvPr/>
            </p:nvSpPr>
            <p:spPr bwMode="hidden">
              <a:xfrm rot="19660755" flipV="1">
                <a:off x="2547" y="2149"/>
                <a:ext cx="441" cy="83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16" name="Freeform 129"/>
              <p:cNvSpPr>
                <a:spLocks/>
              </p:cNvSpPr>
              <p:nvPr/>
            </p:nvSpPr>
            <p:spPr bwMode="hidden">
              <a:xfrm flipH="1">
                <a:off x="489" y="2503"/>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17"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18" name="Freeform 131"/>
              <p:cNvSpPr>
                <a:spLocks/>
              </p:cNvSpPr>
              <p:nvPr/>
            </p:nvSpPr>
            <p:spPr bwMode="hidden">
              <a:xfrm>
                <a:off x="4401" y="2279"/>
                <a:ext cx="1007" cy="160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19"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0" name="Freeform 133"/>
              <p:cNvSpPr>
                <a:spLocks/>
              </p:cNvSpPr>
              <p:nvPr/>
            </p:nvSpPr>
            <p:spPr bwMode="hidden">
              <a:xfrm>
                <a:off x="3934" y="337"/>
                <a:ext cx="664"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1" name="Freeform 134"/>
              <p:cNvSpPr>
                <a:spLocks/>
              </p:cNvSpPr>
              <p:nvPr/>
            </p:nvSpPr>
            <p:spPr bwMode="hidden">
              <a:xfrm rot="1346631" flipH="1">
                <a:off x="1702" y="1506"/>
                <a:ext cx="440"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sp>
        <p:nvSpPr>
          <p:cNvPr id="23687" name="Rectangle 135"/>
          <p:cNvSpPr>
            <a:spLocks noGrp="1" noChangeArrowheads="1"/>
          </p:cNvSpPr>
          <p:nvPr>
            <p:ph type="ctrTitle" sz="quarter"/>
          </p:nvPr>
        </p:nvSpPr>
        <p:spPr>
          <a:xfrm>
            <a:off x="685800" y="1827213"/>
            <a:ext cx="7772400" cy="1627187"/>
          </a:xfrm>
        </p:spPr>
        <p:txBody>
          <a:bodyPr/>
          <a:lstStyle>
            <a:lvl1pPr>
              <a:defRPr/>
            </a:lvl1pPr>
          </a:lstStyle>
          <a:p>
            <a:r>
              <a:rPr lang="en-US" altLang="zh-TW"/>
              <a:t>Click to edit Master title style</a:t>
            </a:r>
          </a:p>
        </p:txBody>
      </p:sp>
      <p:sp>
        <p:nvSpPr>
          <p:cNvPr id="23688"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ltLang="zh-TW"/>
              <a:t>Click to edit Master subtitle style</a:t>
            </a:r>
          </a:p>
        </p:txBody>
      </p:sp>
      <p:sp>
        <p:nvSpPr>
          <p:cNvPr id="137" name="Rectangle 137"/>
          <p:cNvSpPr>
            <a:spLocks noGrp="1" noChangeArrowheads="1"/>
          </p:cNvSpPr>
          <p:nvPr>
            <p:ph type="dt" sz="quarter" idx="10"/>
          </p:nvPr>
        </p:nvSpPr>
        <p:spPr/>
        <p:txBody>
          <a:bodyPr/>
          <a:lstStyle>
            <a:lvl1pPr>
              <a:defRPr/>
            </a:lvl1pPr>
          </a:lstStyle>
          <a:p>
            <a:pPr>
              <a:defRPr/>
            </a:pPr>
            <a:endParaRPr lang="en-US" altLang="zh-TW"/>
          </a:p>
        </p:txBody>
      </p:sp>
      <p:sp>
        <p:nvSpPr>
          <p:cNvPr id="138" name="Rectangle 138"/>
          <p:cNvSpPr>
            <a:spLocks noGrp="1" noChangeArrowheads="1"/>
          </p:cNvSpPr>
          <p:nvPr>
            <p:ph type="ftr" sz="quarter" idx="11"/>
          </p:nvPr>
        </p:nvSpPr>
        <p:spPr/>
        <p:txBody>
          <a:bodyPr/>
          <a:lstStyle>
            <a:lvl1pPr>
              <a:defRPr/>
            </a:lvl1pPr>
          </a:lstStyle>
          <a:p>
            <a:pPr>
              <a:defRPr/>
            </a:pPr>
            <a:endParaRPr lang="en-US" altLang="zh-TW"/>
          </a:p>
        </p:txBody>
      </p:sp>
      <p:sp>
        <p:nvSpPr>
          <p:cNvPr id="139" name="Rectangle 139"/>
          <p:cNvSpPr>
            <a:spLocks noGrp="1" noChangeArrowheads="1"/>
          </p:cNvSpPr>
          <p:nvPr>
            <p:ph type="sldNum" sz="quarter" idx="12"/>
          </p:nvPr>
        </p:nvSpPr>
        <p:spPr/>
        <p:txBody>
          <a:bodyPr/>
          <a:lstStyle>
            <a:lvl1pPr>
              <a:defRPr/>
            </a:lvl1pPr>
          </a:lstStyle>
          <a:p>
            <a:pPr>
              <a:defRPr/>
            </a:pPr>
            <a:fld id="{7EFDD8B7-914F-4FA2-8716-6617C52795DD}"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41"/>
          <p:cNvSpPr>
            <a:spLocks noGrp="1" noChangeArrowheads="1"/>
          </p:cNvSpPr>
          <p:nvPr>
            <p:ph type="sldNum" sz="quarter" idx="12"/>
          </p:nvPr>
        </p:nvSpPr>
        <p:spPr>
          <a:ln/>
        </p:spPr>
        <p:txBody>
          <a:bodyPr/>
          <a:lstStyle>
            <a:lvl1pPr>
              <a:defRPr/>
            </a:lvl1pPr>
          </a:lstStyle>
          <a:p>
            <a:pPr>
              <a:defRPr/>
            </a:pPr>
            <a:fld id="{A34FFA77-EADC-4F29-A4D9-4BC511E5BD35}"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41"/>
          <p:cNvSpPr>
            <a:spLocks noGrp="1" noChangeArrowheads="1"/>
          </p:cNvSpPr>
          <p:nvPr>
            <p:ph type="sldNum" sz="quarter" idx="12"/>
          </p:nvPr>
        </p:nvSpPr>
        <p:spPr>
          <a:ln/>
        </p:spPr>
        <p:txBody>
          <a:bodyPr/>
          <a:lstStyle>
            <a:lvl1pPr>
              <a:defRPr/>
            </a:lvl1pPr>
          </a:lstStyle>
          <a:p>
            <a:pPr>
              <a:defRPr/>
            </a:pPr>
            <a:fld id="{015DA5CF-1BAE-41FB-82DA-93C6EDB5E0D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41"/>
          <p:cNvSpPr>
            <a:spLocks noGrp="1" noChangeArrowheads="1"/>
          </p:cNvSpPr>
          <p:nvPr>
            <p:ph type="sldNum" sz="quarter" idx="12"/>
          </p:nvPr>
        </p:nvSpPr>
        <p:spPr>
          <a:ln/>
        </p:spPr>
        <p:txBody>
          <a:bodyPr/>
          <a:lstStyle>
            <a:lvl1pPr>
              <a:defRPr/>
            </a:lvl1pPr>
          </a:lstStyle>
          <a:p>
            <a:pPr>
              <a:defRPr/>
            </a:pPr>
            <a:fld id="{63FDDDCF-25FB-4208-8C2A-9381EE1E3685}"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41"/>
          <p:cNvSpPr>
            <a:spLocks noGrp="1" noChangeArrowheads="1"/>
          </p:cNvSpPr>
          <p:nvPr>
            <p:ph type="sldNum" sz="quarter" idx="12"/>
          </p:nvPr>
        </p:nvSpPr>
        <p:spPr>
          <a:ln/>
        </p:spPr>
        <p:txBody>
          <a:bodyPr/>
          <a:lstStyle>
            <a:lvl1pPr>
              <a:defRPr/>
            </a:lvl1pPr>
          </a:lstStyle>
          <a:p>
            <a:pPr>
              <a:defRPr/>
            </a:pPr>
            <a:fld id="{5C3994EA-416D-43CC-BDA8-CD60628A4E4B}"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41"/>
          <p:cNvSpPr>
            <a:spLocks noGrp="1" noChangeArrowheads="1"/>
          </p:cNvSpPr>
          <p:nvPr>
            <p:ph type="sldNum" sz="quarter" idx="12"/>
          </p:nvPr>
        </p:nvSpPr>
        <p:spPr>
          <a:ln/>
        </p:spPr>
        <p:txBody>
          <a:bodyPr/>
          <a:lstStyle>
            <a:lvl1pPr>
              <a:defRPr/>
            </a:lvl1pPr>
          </a:lstStyle>
          <a:p>
            <a:pPr>
              <a:defRPr/>
            </a:pPr>
            <a:fld id="{4155AA46-47A1-41DD-8944-A2D3B567733D}"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41"/>
          <p:cNvSpPr>
            <a:spLocks noGrp="1" noChangeArrowheads="1"/>
          </p:cNvSpPr>
          <p:nvPr>
            <p:ph type="sldNum" sz="quarter" idx="12"/>
          </p:nvPr>
        </p:nvSpPr>
        <p:spPr>
          <a:ln/>
        </p:spPr>
        <p:txBody>
          <a:bodyPr/>
          <a:lstStyle>
            <a:lvl1pPr>
              <a:defRPr/>
            </a:lvl1pPr>
          </a:lstStyle>
          <a:p>
            <a:pPr>
              <a:defRPr/>
            </a:pPr>
            <a:fld id="{A9E18D2D-2246-422A-A15B-C69E49CC29ED}"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41"/>
          <p:cNvSpPr>
            <a:spLocks noGrp="1" noChangeArrowheads="1"/>
          </p:cNvSpPr>
          <p:nvPr>
            <p:ph type="sldNum" sz="quarter" idx="12"/>
          </p:nvPr>
        </p:nvSpPr>
        <p:spPr>
          <a:ln/>
        </p:spPr>
        <p:txBody>
          <a:bodyPr/>
          <a:lstStyle>
            <a:lvl1pPr>
              <a:defRPr/>
            </a:lvl1pPr>
          </a:lstStyle>
          <a:p>
            <a:pPr>
              <a:defRPr/>
            </a:pPr>
            <a:fld id="{648F1B3E-547F-48E5-B017-340940AF7CFF}"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41"/>
          <p:cNvSpPr>
            <a:spLocks noGrp="1" noChangeArrowheads="1"/>
          </p:cNvSpPr>
          <p:nvPr>
            <p:ph type="sldNum" sz="quarter" idx="12"/>
          </p:nvPr>
        </p:nvSpPr>
        <p:spPr>
          <a:ln/>
        </p:spPr>
        <p:txBody>
          <a:bodyPr/>
          <a:lstStyle>
            <a:lvl1pPr>
              <a:defRPr/>
            </a:lvl1pPr>
          </a:lstStyle>
          <a:p>
            <a:pPr>
              <a:defRPr/>
            </a:pPr>
            <a:fld id="{C33DBA5A-C309-4AE6-A11C-05B04658E810}"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41"/>
          <p:cNvSpPr>
            <a:spLocks noGrp="1" noChangeArrowheads="1"/>
          </p:cNvSpPr>
          <p:nvPr>
            <p:ph type="sldNum" sz="quarter" idx="12"/>
          </p:nvPr>
        </p:nvSpPr>
        <p:spPr>
          <a:ln/>
        </p:spPr>
        <p:txBody>
          <a:bodyPr/>
          <a:lstStyle>
            <a:lvl1pPr>
              <a:defRPr/>
            </a:lvl1pPr>
          </a:lstStyle>
          <a:p>
            <a:pPr>
              <a:defRPr/>
            </a:pPr>
            <a:fld id="{56C57EF4-26AB-43B1-95FA-1ACF8A88C2B8}"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41"/>
          <p:cNvSpPr>
            <a:spLocks noGrp="1" noChangeArrowheads="1"/>
          </p:cNvSpPr>
          <p:nvPr>
            <p:ph type="sldNum" sz="quarter" idx="12"/>
          </p:nvPr>
        </p:nvSpPr>
        <p:spPr>
          <a:ln/>
        </p:spPr>
        <p:txBody>
          <a:bodyPr/>
          <a:lstStyle>
            <a:lvl1pPr>
              <a:defRPr/>
            </a:lvl1pPr>
          </a:lstStyle>
          <a:p>
            <a:pPr>
              <a:defRPr/>
            </a:pPr>
            <a:fld id="{7C1EF6F5-E6F0-4BC5-9870-7CA48E801600}"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303963" y="0"/>
            <a:ext cx="2840037" cy="3254375"/>
            <a:chOff x="3115" y="0"/>
            <a:chExt cx="2170" cy="2486"/>
          </a:xfrm>
        </p:grpSpPr>
        <p:grpSp>
          <p:nvGrpSpPr>
            <p:cNvPr id="1032" name="Group 3"/>
            <p:cNvGrpSpPr>
              <a:grpSpLocks/>
            </p:cNvGrpSpPr>
            <p:nvPr/>
          </p:nvGrpSpPr>
          <p:grpSpPr bwMode="auto">
            <a:xfrm>
              <a:off x="4080" y="1910"/>
              <a:ext cx="768" cy="576"/>
              <a:chOff x="0" y="0"/>
              <a:chExt cx="768" cy="576"/>
            </a:xfrm>
          </p:grpSpPr>
          <p:sp>
            <p:nvSpPr>
              <p:cNvPr id="22532" name="Oval 4"/>
              <p:cNvSpPr>
                <a:spLocks noChangeArrowheads="1"/>
              </p:cNvSpPr>
              <p:nvPr/>
            </p:nvSpPr>
            <p:spPr bwMode="hidden">
              <a:xfrm>
                <a:off x="3"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22533" name="Oval 5"/>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1033" name="Group 6"/>
            <p:cNvGrpSpPr>
              <a:grpSpLocks/>
            </p:cNvGrpSpPr>
            <p:nvPr/>
          </p:nvGrpSpPr>
          <p:grpSpPr bwMode="auto">
            <a:xfrm>
              <a:off x="4257" y="1103"/>
              <a:ext cx="768" cy="576"/>
              <a:chOff x="0" y="0"/>
              <a:chExt cx="768" cy="576"/>
            </a:xfrm>
          </p:grpSpPr>
          <p:sp>
            <p:nvSpPr>
              <p:cNvPr id="22535" name="Oval 7"/>
              <p:cNvSpPr>
                <a:spLocks noChangeArrowheads="1"/>
              </p:cNvSpPr>
              <p:nvPr/>
            </p:nvSpPr>
            <p:spPr bwMode="hidden">
              <a:xfrm>
                <a:off x="-3" y="3"/>
                <a:ext cx="771"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22536" name="Oval 8"/>
              <p:cNvSpPr>
                <a:spLocks noChangeArrowheads="1"/>
              </p:cNvSpPr>
              <p:nvPr/>
            </p:nvSpPr>
            <p:spPr bwMode="hidden">
              <a:xfrm>
                <a:off x="276" y="254"/>
                <a:ext cx="186" cy="109"/>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1034" name="Group 9"/>
            <p:cNvGrpSpPr>
              <a:grpSpLocks/>
            </p:cNvGrpSpPr>
            <p:nvPr/>
          </p:nvGrpSpPr>
          <p:grpSpPr bwMode="auto">
            <a:xfrm>
              <a:off x="3134" y="0"/>
              <a:ext cx="768" cy="576"/>
              <a:chOff x="0" y="0"/>
              <a:chExt cx="768" cy="576"/>
            </a:xfrm>
          </p:grpSpPr>
          <p:sp>
            <p:nvSpPr>
              <p:cNvPr id="22538"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22539" name="Oval 11"/>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1035" name="Group 12"/>
            <p:cNvGrpSpPr>
              <a:grpSpLocks/>
            </p:cNvGrpSpPr>
            <p:nvPr/>
          </p:nvGrpSpPr>
          <p:grpSpPr bwMode="auto">
            <a:xfrm>
              <a:off x="3115" y="0"/>
              <a:ext cx="2170" cy="1702"/>
              <a:chOff x="3115" y="0"/>
              <a:chExt cx="2170" cy="1702"/>
            </a:xfrm>
          </p:grpSpPr>
          <p:grpSp>
            <p:nvGrpSpPr>
              <p:cNvPr id="1036" name="Group 13"/>
              <p:cNvGrpSpPr>
                <a:grpSpLocks/>
              </p:cNvGrpSpPr>
              <p:nvPr/>
            </p:nvGrpSpPr>
            <p:grpSpPr bwMode="auto">
              <a:xfrm>
                <a:off x="3640" y="308"/>
                <a:ext cx="1145" cy="844"/>
                <a:chOff x="1265" y="814"/>
                <a:chExt cx="2919" cy="2151"/>
              </a:xfrm>
            </p:grpSpPr>
            <p:sp>
              <p:nvSpPr>
                <p:cNvPr id="22542"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22543"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1037" name="Group 16"/>
              <p:cNvGrpSpPr>
                <a:grpSpLocks/>
              </p:cNvGrpSpPr>
              <p:nvPr/>
            </p:nvGrpSpPr>
            <p:grpSpPr bwMode="auto">
              <a:xfrm>
                <a:off x="3115" y="0"/>
                <a:ext cx="2145" cy="1702"/>
                <a:chOff x="3115" y="0"/>
                <a:chExt cx="2145" cy="1702"/>
              </a:xfrm>
            </p:grpSpPr>
            <p:grpSp>
              <p:nvGrpSpPr>
                <p:cNvPr id="1060" name="Group 17"/>
                <p:cNvGrpSpPr>
                  <a:grpSpLocks/>
                </p:cNvGrpSpPr>
                <p:nvPr/>
              </p:nvGrpSpPr>
              <p:grpSpPr bwMode="auto">
                <a:xfrm>
                  <a:off x="4505" y="589"/>
                  <a:ext cx="493" cy="912"/>
                  <a:chOff x="3471" y="1530"/>
                  <a:chExt cx="1258" cy="2327"/>
                </a:xfrm>
              </p:grpSpPr>
              <p:sp>
                <p:nvSpPr>
                  <p:cNvPr id="22546" name="Freeform 18"/>
                  <p:cNvSpPr>
                    <a:spLocks/>
                  </p:cNvSpPr>
                  <p:nvPr/>
                </p:nvSpPr>
                <p:spPr bwMode="hidden">
                  <a:xfrm rot="2711884">
                    <a:off x="2770" y="2235"/>
                    <a:ext cx="171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22547" name="Freeform 19"/>
                  <p:cNvSpPr>
                    <a:spLocks/>
                  </p:cNvSpPr>
                  <p:nvPr/>
                </p:nvSpPr>
                <p:spPr bwMode="hidden">
                  <a:xfrm rot="2711884">
                    <a:off x="4022" y="3146"/>
                    <a:ext cx="919" cy="4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61" name="Group 20"/>
                <p:cNvGrpSpPr>
                  <a:grpSpLocks/>
                </p:cNvGrpSpPr>
                <p:nvPr/>
              </p:nvGrpSpPr>
              <p:grpSpPr bwMode="auto">
                <a:xfrm>
                  <a:off x="4267" y="781"/>
                  <a:ext cx="966" cy="522"/>
                  <a:chOff x="2864" y="2019"/>
                  <a:chExt cx="2463" cy="1332"/>
                </a:xfrm>
              </p:grpSpPr>
              <p:sp>
                <p:nvSpPr>
                  <p:cNvPr id="22549" name="Freeform 21"/>
                  <p:cNvSpPr>
                    <a:spLocks/>
                  </p:cNvSpPr>
                  <p:nvPr/>
                </p:nvSpPr>
                <p:spPr bwMode="hidden">
                  <a:xfrm rot="2104081">
                    <a:off x="2865" y="2019"/>
                    <a:ext cx="1812"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50" name="Freeform 22"/>
                  <p:cNvSpPr>
                    <a:spLocks/>
                  </p:cNvSpPr>
                  <p:nvPr/>
                </p:nvSpPr>
                <p:spPr bwMode="hidden">
                  <a:xfrm rot="2104081">
                    <a:off x="4352" y="2805"/>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2" name="Group 23"/>
                <p:cNvGrpSpPr>
                  <a:grpSpLocks/>
                </p:cNvGrpSpPr>
                <p:nvPr/>
              </p:nvGrpSpPr>
              <p:grpSpPr bwMode="auto">
                <a:xfrm>
                  <a:off x="4280" y="707"/>
                  <a:ext cx="971" cy="417"/>
                  <a:chOff x="2897" y="1832"/>
                  <a:chExt cx="2477" cy="1064"/>
                </a:xfrm>
              </p:grpSpPr>
              <p:sp>
                <p:nvSpPr>
                  <p:cNvPr id="22552" name="Freeform 24"/>
                  <p:cNvSpPr>
                    <a:spLocks/>
                  </p:cNvSpPr>
                  <p:nvPr/>
                </p:nvSpPr>
                <p:spPr bwMode="hidden">
                  <a:xfrm rot="1582915">
                    <a:off x="2896" y="1832"/>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53" name="Freeform 25"/>
                  <p:cNvSpPr>
                    <a:spLocks/>
                  </p:cNvSpPr>
                  <p:nvPr/>
                </p:nvSpPr>
                <p:spPr bwMode="hidden">
                  <a:xfrm rot="1582915">
                    <a:off x="4443" y="2420"/>
                    <a:ext cx="931" cy="47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3" name="Group 26"/>
                <p:cNvGrpSpPr>
                  <a:grpSpLocks/>
                </p:cNvGrpSpPr>
                <p:nvPr/>
              </p:nvGrpSpPr>
              <p:grpSpPr bwMode="auto">
                <a:xfrm>
                  <a:off x="4291" y="630"/>
                  <a:ext cx="969" cy="364"/>
                  <a:chOff x="2924" y="1636"/>
                  <a:chExt cx="2472" cy="927"/>
                </a:xfrm>
              </p:grpSpPr>
              <p:sp>
                <p:nvSpPr>
                  <p:cNvPr id="22555" name="Freeform 27"/>
                  <p:cNvSpPr>
                    <a:spLocks/>
                  </p:cNvSpPr>
                  <p:nvPr/>
                </p:nvSpPr>
                <p:spPr bwMode="hidden">
                  <a:xfrm rot="1080363">
                    <a:off x="2916" y="1628"/>
                    <a:ext cx="1677" cy="33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56" name="Freeform 28"/>
                  <p:cNvSpPr>
                    <a:spLocks/>
                  </p:cNvSpPr>
                  <p:nvPr/>
                </p:nvSpPr>
                <p:spPr bwMode="hidden">
                  <a:xfrm rot="1080363">
                    <a:off x="4488" y="2030"/>
                    <a:ext cx="900" cy="52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4" name="Group 29"/>
                <p:cNvGrpSpPr>
                  <a:grpSpLocks/>
                </p:cNvGrpSpPr>
                <p:nvPr/>
              </p:nvGrpSpPr>
              <p:grpSpPr bwMode="auto">
                <a:xfrm>
                  <a:off x="4304" y="543"/>
                  <a:ext cx="918" cy="258"/>
                  <a:chOff x="2958" y="1414"/>
                  <a:chExt cx="2342" cy="657"/>
                </a:xfrm>
              </p:grpSpPr>
              <p:sp>
                <p:nvSpPr>
                  <p:cNvPr id="22558" name="Freeform 30"/>
                  <p:cNvSpPr>
                    <a:spLocks/>
                  </p:cNvSpPr>
                  <p:nvPr/>
                </p:nvSpPr>
                <p:spPr bwMode="hidden">
                  <a:xfrm rot="463793">
                    <a:off x="2957" y="1415"/>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59" name="Freeform 31"/>
                  <p:cNvSpPr>
                    <a:spLocks/>
                  </p:cNvSpPr>
                  <p:nvPr/>
                </p:nvSpPr>
                <p:spPr bwMode="hidden">
                  <a:xfrm rot="463793">
                    <a:off x="4470" y="1581"/>
                    <a:ext cx="829" cy="48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5" name="Group 32"/>
                <p:cNvGrpSpPr>
                  <a:grpSpLocks/>
                </p:cNvGrpSpPr>
                <p:nvPr/>
              </p:nvGrpSpPr>
              <p:grpSpPr bwMode="auto">
                <a:xfrm>
                  <a:off x="4314" y="487"/>
                  <a:ext cx="843" cy="134"/>
                  <a:chOff x="2983" y="1269"/>
                  <a:chExt cx="2150" cy="343"/>
                </a:xfrm>
              </p:grpSpPr>
              <p:sp>
                <p:nvSpPr>
                  <p:cNvPr id="22561" name="Freeform 33"/>
                  <p:cNvSpPr>
                    <a:spLocks/>
                  </p:cNvSpPr>
                  <p:nvPr/>
                </p:nvSpPr>
                <p:spPr bwMode="hidden">
                  <a:xfrm rot="-84182">
                    <a:off x="2982" y="1286"/>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62" name="Freeform 34"/>
                  <p:cNvSpPr>
                    <a:spLocks/>
                  </p:cNvSpPr>
                  <p:nvPr/>
                </p:nvSpPr>
                <p:spPr bwMode="hidden">
                  <a:xfrm rot="-84182">
                    <a:off x="4377" y="1261"/>
                    <a:ext cx="755" cy="35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6" name="Group 35"/>
                <p:cNvGrpSpPr>
                  <a:grpSpLocks/>
                </p:cNvGrpSpPr>
                <p:nvPr/>
              </p:nvGrpSpPr>
              <p:grpSpPr bwMode="auto">
                <a:xfrm>
                  <a:off x="4296" y="349"/>
                  <a:ext cx="737" cy="167"/>
                  <a:chOff x="2938" y="917"/>
                  <a:chExt cx="1879" cy="427"/>
                </a:xfrm>
              </p:grpSpPr>
              <p:sp>
                <p:nvSpPr>
                  <p:cNvPr id="22564" name="Freeform 36"/>
                  <p:cNvSpPr>
                    <a:spLocks/>
                  </p:cNvSpPr>
                  <p:nvPr/>
                </p:nvSpPr>
                <p:spPr bwMode="hidden">
                  <a:xfrm rot="-802576">
                    <a:off x="2930" y="1128"/>
                    <a:ext cx="1240" cy="20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65" name="Freeform 37"/>
                  <p:cNvSpPr>
                    <a:spLocks/>
                  </p:cNvSpPr>
                  <p:nvPr/>
                </p:nvSpPr>
                <p:spPr bwMode="hidden">
                  <a:xfrm rot="-802576">
                    <a:off x="4148" y="918"/>
                    <a:ext cx="668"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67" name="Group 38"/>
                <p:cNvGrpSpPr>
                  <a:grpSpLocks/>
                </p:cNvGrpSpPr>
                <p:nvPr/>
              </p:nvGrpSpPr>
              <p:grpSpPr bwMode="auto">
                <a:xfrm>
                  <a:off x="3394" y="637"/>
                  <a:ext cx="493" cy="912"/>
                  <a:chOff x="637" y="1653"/>
                  <a:chExt cx="1257" cy="2326"/>
                </a:xfrm>
              </p:grpSpPr>
              <p:sp>
                <p:nvSpPr>
                  <p:cNvPr id="22567" name="Freeform 39"/>
                  <p:cNvSpPr>
                    <a:spLocks/>
                  </p:cNvSpPr>
                  <p:nvPr/>
                </p:nvSpPr>
                <p:spPr bwMode="hidden">
                  <a:xfrm rot="18888116" flipH="1">
                    <a:off x="875" y="2351"/>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68" name="Freeform 40"/>
                  <p:cNvSpPr>
                    <a:spLocks/>
                  </p:cNvSpPr>
                  <p:nvPr/>
                </p:nvSpPr>
                <p:spPr bwMode="hidden">
                  <a:xfrm rot="18888116" flipH="1">
                    <a:off x="419" y="3271"/>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68" name="Group 41"/>
                <p:cNvGrpSpPr>
                  <a:grpSpLocks/>
                </p:cNvGrpSpPr>
                <p:nvPr/>
              </p:nvGrpSpPr>
              <p:grpSpPr bwMode="auto">
                <a:xfrm>
                  <a:off x="3142" y="850"/>
                  <a:ext cx="966" cy="522"/>
                  <a:chOff x="-5" y="2196"/>
                  <a:chExt cx="2463" cy="1332"/>
                </a:xfrm>
              </p:grpSpPr>
              <p:sp>
                <p:nvSpPr>
                  <p:cNvPr id="22570" name="Freeform 42"/>
                  <p:cNvSpPr>
                    <a:spLocks/>
                  </p:cNvSpPr>
                  <p:nvPr/>
                </p:nvSpPr>
                <p:spPr bwMode="hidden">
                  <a:xfrm rot="19495919" flipH="1">
                    <a:off x="644" y="2196"/>
                    <a:ext cx="1806"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71" name="Freeform 43"/>
                  <p:cNvSpPr>
                    <a:spLocks/>
                  </p:cNvSpPr>
                  <p:nvPr/>
                </p:nvSpPr>
                <p:spPr bwMode="hidden">
                  <a:xfrm rot="19495919" flipH="1">
                    <a:off x="-6" y="2982"/>
                    <a:ext cx="968"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69" name="Group 44"/>
                <p:cNvGrpSpPr>
                  <a:grpSpLocks/>
                </p:cNvGrpSpPr>
                <p:nvPr/>
              </p:nvGrpSpPr>
              <p:grpSpPr bwMode="auto">
                <a:xfrm>
                  <a:off x="3124" y="777"/>
                  <a:ext cx="971" cy="417"/>
                  <a:chOff x="-52" y="2009"/>
                  <a:chExt cx="2477" cy="1064"/>
                </a:xfrm>
              </p:grpSpPr>
              <p:sp>
                <p:nvSpPr>
                  <p:cNvPr id="22573" name="Freeform 45"/>
                  <p:cNvSpPr>
                    <a:spLocks/>
                  </p:cNvSpPr>
                  <p:nvPr/>
                </p:nvSpPr>
                <p:spPr bwMode="hidden">
                  <a:xfrm rot="20017085" flipH="1">
                    <a:off x="689" y="2010"/>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74" name="Freeform 46"/>
                  <p:cNvSpPr>
                    <a:spLocks/>
                  </p:cNvSpPr>
                  <p:nvPr/>
                </p:nvSpPr>
                <p:spPr bwMode="hidden">
                  <a:xfrm rot="20017085" flipH="1">
                    <a:off x="-53" y="2598"/>
                    <a:ext cx="931" cy="46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70" name="Group 47"/>
                <p:cNvGrpSpPr>
                  <a:grpSpLocks/>
                </p:cNvGrpSpPr>
                <p:nvPr/>
              </p:nvGrpSpPr>
              <p:grpSpPr bwMode="auto">
                <a:xfrm>
                  <a:off x="3115" y="700"/>
                  <a:ext cx="969" cy="363"/>
                  <a:chOff x="-74" y="1813"/>
                  <a:chExt cx="2472" cy="927"/>
                </a:xfrm>
              </p:grpSpPr>
              <p:sp>
                <p:nvSpPr>
                  <p:cNvPr id="22576" name="Freeform 48"/>
                  <p:cNvSpPr>
                    <a:spLocks/>
                  </p:cNvSpPr>
                  <p:nvPr/>
                </p:nvSpPr>
                <p:spPr bwMode="hidden">
                  <a:xfrm rot="20519637" flipH="1">
                    <a:off x="721" y="1812"/>
                    <a:ext cx="1677" cy="32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77" name="Freeform 49"/>
                  <p:cNvSpPr>
                    <a:spLocks/>
                  </p:cNvSpPr>
                  <p:nvPr/>
                </p:nvSpPr>
                <p:spPr bwMode="hidden">
                  <a:xfrm rot="20519637" flipH="1">
                    <a:off x="-74" y="2212"/>
                    <a:ext cx="900" cy="52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71" name="Group 50"/>
                <p:cNvGrpSpPr>
                  <a:grpSpLocks/>
                </p:cNvGrpSpPr>
                <p:nvPr/>
              </p:nvGrpSpPr>
              <p:grpSpPr bwMode="auto">
                <a:xfrm>
                  <a:off x="3153" y="613"/>
                  <a:ext cx="918" cy="257"/>
                  <a:chOff x="22" y="1591"/>
                  <a:chExt cx="2342" cy="657"/>
                </a:xfrm>
              </p:grpSpPr>
              <p:sp>
                <p:nvSpPr>
                  <p:cNvPr id="22579" name="Freeform 51"/>
                  <p:cNvSpPr>
                    <a:spLocks/>
                  </p:cNvSpPr>
                  <p:nvPr/>
                </p:nvSpPr>
                <p:spPr bwMode="hidden">
                  <a:xfrm rot="21136207" flipH="1">
                    <a:off x="819" y="1583"/>
                    <a:ext cx="154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80" name="Freeform 52"/>
                  <p:cNvSpPr>
                    <a:spLocks/>
                  </p:cNvSpPr>
                  <p:nvPr/>
                </p:nvSpPr>
                <p:spPr bwMode="hidden">
                  <a:xfrm rot="21136207" flipH="1">
                    <a:off x="21" y="1757"/>
                    <a:ext cx="829"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72" name="Group 53"/>
                <p:cNvGrpSpPr>
                  <a:grpSpLocks/>
                </p:cNvGrpSpPr>
                <p:nvPr/>
              </p:nvGrpSpPr>
              <p:grpSpPr bwMode="auto">
                <a:xfrm>
                  <a:off x="3218" y="556"/>
                  <a:ext cx="843" cy="134"/>
                  <a:chOff x="189" y="1446"/>
                  <a:chExt cx="2150" cy="343"/>
                </a:xfrm>
              </p:grpSpPr>
              <p:sp>
                <p:nvSpPr>
                  <p:cNvPr id="22582" name="Freeform 54"/>
                  <p:cNvSpPr>
                    <a:spLocks/>
                  </p:cNvSpPr>
                  <p:nvPr/>
                </p:nvSpPr>
                <p:spPr bwMode="hidden">
                  <a:xfrm rot="84182" flipH="1">
                    <a:off x="935" y="1463"/>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83" name="Freeform 55"/>
                  <p:cNvSpPr>
                    <a:spLocks/>
                  </p:cNvSpPr>
                  <p:nvPr/>
                </p:nvSpPr>
                <p:spPr bwMode="hidden">
                  <a:xfrm rot="84182" flipH="1">
                    <a:off x="189" y="1438"/>
                    <a:ext cx="755" cy="35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73" name="Group 56"/>
                <p:cNvGrpSpPr>
                  <a:grpSpLocks/>
                </p:cNvGrpSpPr>
                <p:nvPr/>
              </p:nvGrpSpPr>
              <p:grpSpPr bwMode="auto">
                <a:xfrm>
                  <a:off x="3342" y="418"/>
                  <a:ext cx="737" cy="167"/>
                  <a:chOff x="505" y="1094"/>
                  <a:chExt cx="1879" cy="427"/>
                </a:xfrm>
              </p:grpSpPr>
              <p:sp>
                <p:nvSpPr>
                  <p:cNvPr id="22585" name="Freeform 57"/>
                  <p:cNvSpPr>
                    <a:spLocks/>
                  </p:cNvSpPr>
                  <p:nvPr/>
                </p:nvSpPr>
                <p:spPr bwMode="hidden">
                  <a:xfrm rot="802576" flipH="1">
                    <a:off x="1151" y="1306"/>
                    <a:ext cx="1234"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86" name="Freeform 58"/>
                  <p:cNvSpPr>
                    <a:spLocks/>
                  </p:cNvSpPr>
                  <p:nvPr/>
                </p:nvSpPr>
                <p:spPr bwMode="hidden">
                  <a:xfrm rot="802576" flipH="1">
                    <a:off x="505" y="1095"/>
                    <a:ext cx="662"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4" name="Group 59"/>
                <p:cNvGrpSpPr>
                  <a:grpSpLocks/>
                </p:cNvGrpSpPr>
                <p:nvPr/>
              </p:nvGrpSpPr>
              <p:grpSpPr bwMode="auto">
                <a:xfrm>
                  <a:off x="3386" y="341"/>
                  <a:ext cx="725" cy="218"/>
                  <a:chOff x="616" y="899"/>
                  <a:chExt cx="1850" cy="554"/>
                </a:xfrm>
              </p:grpSpPr>
              <p:sp>
                <p:nvSpPr>
                  <p:cNvPr id="22588" name="Freeform 60"/>
                  <p:cNvSpPr>
                    <a:spLocks/>
                  </p:cNvSpPr>
                  <p:nvPr/>
                </p:nvSpPr>
                <p:spPr bwMode="hidden">
                  <a:xfrm rot="1277471" flipH="1">
                    <a:off x="1231" y="1237"/>
                    <a:ext cx="1235"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89" name="Freeform 61"/>
                  <p:cNvSpPr>
                    <a:spLocks/>
                  </p:cNvSpPr>
                  <p:nvPr/>
                </p:nvSpPr>
                <p:spPr bwMode="hidden">
                  <a:xfrm rot="1277471" flipH="1">
                    <a:off x="615" y="898"/>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5" name="Group 62"/>
                <p:cNvGrpSpPr>
                  <a:grpSpLocks/>
                </p:cNvGrpSpPr>
                <p:nvPr/>
              </p:nvGrpSpPr>
              <p:grpSpPr bwMode="auto">
                <a:xfrm>
                  <a:off x="3472" y="231"/>
                  <a:ext cx="693" cy="291"/>
                  <a:chOff x="3472" y="231"/>
                  <a:chExt cx="693" cy="291"/>
                </a:xfrm>
              </p:grpSpPr>
              <p:sp>
                <p:nvSpPr>
                  <p:cNvPr id="22591" name="Freeform 63"/>
                  <p:cNvSpPr>
                    <a:spLocks/>
                  </p:cNvSpPr>
                  <p:nvPr/>
                </p:nvSpPr>
                <p:spPr bwMode="hidden">
                  <a:xfrm rot="2028410" flipH="1">
                    <a:off x="3679" y="438"/>
                    <a:ext cx="483"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92" name="Freeform 64"/>
                  <p:cNvSpPr>
                    <a:spLocks/>
                  </p:cNvSpPr>
                  <p:nvPr/>
                </p:nvSpPr>
                <p:spPr bwMode="hidden">
                  <a:xfrm rot="2028410" flipH="1">
                    <a:off x="3472" y="228"/>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6" name="Group 65"/>
                <p:cNvGrpSpPr>
                  <a:grpSpLocks/>
                </p:cNvGrpSpPr>
                <p:nvPr/>
              </p:nvGrpSpPr>
              <p:grpSpPr bwMode="auto">
                <a:xfrm>
                  <a:off x="3554" y="118"/>
                  <a:ext cx="664" cy="349"/>
                  <a:chOff x="3554" y="118"/>
                  <a:chExt cx="664" cy="349"/>
                </a:xfrm>
              </p:grpSpPr>
              <p:sp>
                <p:nvSpPr>
                  <p:cNvPr id="22594" name="Freeform 66"/>
                  <p:cNvSpPr>
                    <a:spLocks/>
                  </p:cNvSpPr>
                  <p:nvPr/>
                </p:nvSpPr>
                <p:spPr bwMode="hidden">
                  <a:xfrm rot="2664424" flipH="1">
                    <a:off x="3728" y="383"/>
                    <a:ext cx="490"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95" name="Freeform 67"/>
                  <p:cNvSpPr>
                    <a:spLocks/>
                  </p:cNvSpPr>
                  <p:nvPr/>
                </p:nvSpPr>
                <p:spPr bwMode="hidden">
                  <a:xfrm rot="2664424" flipH="1">
                    <a:off x="3554" y="118"/>
                    <a:ext cx="263"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7" name="Group 68"/>
                <p:cNvGrpSpPr>
                  <a:grpSpLocks/>
                </p:cNvGrpSpPr>
                <p:nvPr/>
              </p:nvGrpSpPr>
              <p:grpSpPr bwMode="auto">
                <a:xfrm>
                  <a:off x="3784" y="30"/>
                  <a:ext cx="305" cy="593"/>
                  <a:chOff x="1633" y="104"/>
                  <a:chExt cx="778" cy="1512"/>
                </a:xfrm>
              </p:grpSpPr>
              <p:sp>
                <p:nvSpPr>
                  <p:cNvPr id="22597" name="Freeform 69"/>
                  <p:cNvSpPr>
                    <a:spLocks/>
                  </p:cNvSpPr>
                  <p:nvPr/>
                </p:nvSpPr>
                <p:spPr bwMode="hidden">
                  <a:xfrm rot="3473776" flipH="1">
                    <a:off x="1752" y="958"/>
                    <a:ext cx="1101" cy="21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598" name="Freeform 70"/>
                  <p:cNvSpPr>
                    <a:spLocks/>
                  </p:cNvSpPr>
                  <p:nvPr/>
                </p:nvSpPr>
                <p:spPr bwMode="hidden">
                  <a:xfrm rot="3473776" flipH="1">
                    <a:off x="1505" y="231"/>
                    <a:ext cx="591"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8" name="Group 71"/>
                <p:cNvGrpSpPr>
                  <a:grpSpLocks/>
                </p:cNvGrpSpPr>
                <p:nvPr/>
              </p:nvGrpSpPr>
              <p:grpSpPr bwMode="auto">
                <a:xfrm>
                  <a:off x="3903" y="0"/>
                  <a:ext cx="248" cy="601"/>
                  <a:chOff x="1935" y="28"/>
                  <a:chExt cx="634" cy="1534"/>
                </a:xfrm>
              </p:grpSpPr>
              <p:sp>
                <p:nvSpPr>
                  <p:cNvPr id="22600" name="Freeform 72"/>
                  <p:cNvSpPr>
                    <a:spLocks/>
                  </p:cNvSpPr>
                  <p:nvPr/>
                </p:nvSpPr>
                <p:spPr bwMode="hidden">
                  <a:xfrm rot="4126480" flipH="1">
                    <a:off x="1936" y="921"/>
                    <a:ext cx="1052"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01" name="Freeform 73"/>
                  <p:cNvSpPr>
                    <a:spLocks/>
                  </p:cNvSpPr>
                  <p:nvPr/>
                </p:nvSpPr>
                <p:spPr bwMode="hidden">
                  <a:xfrm rot="4126480" flipH="1">
                    <a:off x="1820"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1079" name="Group 74"/>
                <p:cNvGrpSpPr>
                  <a:grpSpLocks/>
                </p:cNvGrpSpPr>
                <p:nvPr/>
              </p:nvGrpSpPr>
              <p:grpSpPr bwMode="auto">
                <a:xfrm>
                  <a:off x="4251" y="252"/>
                  <a:ext cx="723" cy="222"/>
                  <a:chOff x="2822" y="672"/>
                  <a:chExt cx="1845" cy="566"/>
                </a:xfrm>
              </p:grpSpPr>
              <p:sp>
                <p:nvSpPr>
                  <p:cNvPr id="22603" name="Freeform 75"/>
                  <p:cNvSpPr>
                    <a:spLocks/>
                  </p:cNvSpPr>
                  <p:nvPr/>
                </p:nvSpPr>
                <p:spPr bwMode="hidden">
                  <a:xfrm rot="-1325434">
                    <a:off x="2814" y="1022"/>
                    <a:ext cx="1232"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04" name="Freeform 76"/>
                  <p:cNvSpPr>
                    <a:spLocks/>
                  </p:cNvSpPr>
                  <p:nvPr/>
                </p:nvSpPr>
                <p:spPr bwMode="hidden">
                  <a:xfrm rot="-1325434">
                    <a:off x="4003" y="673"/>
                    <a:ext cx="656"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80" name="Group 77"/>
                <p:cNvGrpSpPr>
                  <a:grpSpLocks/>
                </p:cNvGrpSpPr>
                <p:nvPr/>
              </p:nvGrpSpPr>
              <p:grpSpPr bwMode="auto">
                <a:xfrm>
                  <a:off x="4196" y="163"/>
                  <a:ext cx="699" cy="282"/>
                  <a:chOff x="2683" y="445"/>
                  <a:chExt cx="1781" cy="717"/>
                </a:xfrm>
              </p:grpSpPr>
              <p:sp>
                <p:nvSpPr>
                  <p:cNvPr id="22606" name="Freeform 78"/>
                  <p:cNvSpPr>
                    <a:spLocks/>
                  </p:cNvSpPr>
                  <p:nvPr/>
                </p:nvSpPr>
                <p:spPr bwMode="hidden">
                  <a:xfrm rot="-1921064">
                    <a:off x="2682" y="946"/>
                    <a:ext cx="1227"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07" name="Freeform 79"/>
                  <p:cNvSpPr>
                    <a:spLocks/>
                  </p:cNvSpPr>
                  <p:nvPr/>
                </p:nvSpPr>
                <p:spPr bwMode="hidden">
                  <a:xfrm rot="-1921064">
                    <a:off x="3801" y="444"/>
                    <a:ext cx="655"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sp>
              <p:nvSpPr>
                <p:cNvPr id="22608"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p>
              </p:txBody>
            </p:sp>
            <p:sp>
              <p:nvSpPr>
                <p:cNvPr id="22609" name="Freeform 81"/>
                <p:cNvSpPr>
                  <a:spLocks/>
                </p:cNvSpPr>
                <p:nvPr/>
              </p:nvSpPr>
              <p:spPr bwMode="hidden">
                <a:xfrm rot="4578755" flipH="1">
                  <a:off x="3977" y="77"/>
                  <a:ext cx="216" cy="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nvGrpSpPr>
                <p:cNvPr id="1083" name="Group 82"/>
                <p:cNvGrpSpPr>
                  <a:grpSpLocks/>
                </p:cNvGrpSpPr>
                <p:nvPr/>
              </p:nvGrpSpPr>
              <p:grpSpPr bwMode="auto">
                <a:xfrm>
                  <a:off x="4242" y="5"/>
                  <a:ext cx="251" cy="596"/>
                  <a:chOff x="2800" y="41"/>
                  <a:chExt cx="640" cy="1520"/>
                </a:xfrm>
              </p:grpSpPr>
              <p:sp>
                <p:nvSpPr>
                  <p:cNvPr id="22611" name="Freeform 83"/>
                  <p:cNvSpPr>
                    <a:spLocks/>
                  </p:cNvSpPr>
                  <p:nvPr/>
                </p:nvSpPr>
                <p:spPr bwMode="hidden">
                  <a:xfrm rot="-3857755">
                    <a:off x="2365" y="933"/>
                    <a:ext cx="1055"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12" name="Freeform 84"/>
                  <p:cNvSpPr>
                    <a:spLocks/>
                  </p:cNvSpPr>
                  <p:nvPr/>
                </p:nvSpPr>
                <p:spPr bwMode="hidden">
                  <a:xfrm rot="-3857755">
                    <a:off x="3013" y="180"/>
                    <a:ext cx="566"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84" name="Group 85"/>
                <p:cNvGrpSpPr>
                  <a:grpSpLocks/>
                </p:cNvGrpSpPr>
                <p:nvPr/>
              </p:nvGrpSpPr>
              <p:grpSpPr bwMode="auto">
                <a:xfrm>
                  <a:off x="4295" y="53"/>
                  <a:ext cx="398" cy="574"/>
                  <a:chOff x="2934" y="163"/>
                  <a:chExt cx="1017" cy="1464"/>
                </a:xfrm>
              </p:grpSpPr>
              <p:sp>
                <p:nvSpPr>
                  <p:cNvPr id="22614" name="Freeform 86"/>
                  <p:cNvSpPr>
                    <a:spLocks/>
                  </p:cNvSpPr>
                  <p:nvPr/>
                </p:nvSpPr>
                <p:spPr bwMode="hidden">
                  <a:xfrm rot="-2777260">
                    <a:off x="2493" y="915"/>
                    <a:ext cx="1154"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15" name="Freeform 87"/>
                  <p:cNvSpPr>
                    <a:spLocks/>
                  </p:cNvSpPr>
                  <p:nvPr/>
                </p:nvSpPr>
                <p:spPr bwMode="hidden">
                  <a:xfrm rot="-2777260">
                    <a:off x="3431" y="262"/>
                    <a:ext cx="619" cy="42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85" name="Group 88"/>
                <p:cNvGrpSpPr>
                  <a:grpSpLocks/>
                </p:cNvGrpSpPr>
                <p:nvPr/>
              </p:nvGrpSpPr>
              <p:grpSpPr bwMode="auto">
                <a:xfrm>
                  <a:off x="4215" y="2"/>
                  <a:ext cx="95" cy="567"/>
                  <a:chOff x="2730" y="32"/>
                  <a:chExt cx="243" cy="1448"/>
                </a:xfrm>
              </p:grpSpPr>
              <p:sp>
                <p:nvSpPr>
                  <p:cNvPr id="22617" name="Freeform 89"/>
                  <p:cNvSpPr>
                    <a:spLocks/>
                  </p:cNvSpPr>
                  <p:nvPr/>
                </p:nvSpPr>
                <p:spPr bwMode="hidden">
                  <a:xfrm rot="-4903748">
                    <a:off x="2297" y="959"/>
                    <a:ext cx="954" cy="8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18" name="Freeform 90"/>
                  <p:cNvSpPr>
                    <a:spLocks/>
                  </p:cNvSpPr>
                  <p:nvPr/>
                </p:nvSpPr>
                <p:spPr bwMode="hidden">
                  <a:xfrm rot="-4903748">
                    <a:off x="2650" y="222"/>
                    <a:ext cx="511" cy="13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1086" name="Group 91"/>
                <p:cNvGrpSpPr>
                  <a:grpSpLocks/>
                </p:cNvGrpSpPr>
                <p:nvPr/>
              </p:nvGrpSpPr>
              <p:grpSpPr bwMode="auto">
                <a:xfrm>
                  <a:off x="3514" y="683"/>
                  <a:ext cx="425" cy="960"/>
                  <a:chOff x="943" y="1769"/>
                  <a:chExt cx="1085" cy="2450"/>
                </a:xfrm>
              </p:grpSpPr>
              <p:sp>
                <p:nvSpPr>
                  <p:cNvPr id="22620" name="Freeform 92"/>
                  <p:cNvSpPr>
                    <a:spLocks/>
                  </p:cNvSpPr>
                  <p:nvPr/>
                </p:nvSpPr>
                <p:spPr bwMode="hidden">
                  <a:xfrm rot="18335692" flipH="1">
                    <a:off x="1009" y="2474"/>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21" name="Freeform 93"/>
                  <p:cNvSpPr>
                    <a:spLocks/>
                  </p:cNvSpPr>
                  <p:nvPr/>
                </p:nvSpPr>
                <p:spPr bwMode="hidden">
                  <a:xfrm rot="18335692" flipH="1">
                    <a:off x="725" y="3503"/>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87" name="Group 94"/>
                <p:cNvGrpSpPr>
                  <a:grpSpLocks/>
                </p:cNvGrpSpPr>
                <p:nvPr/>
              </p:nvGrpSpPr>
              <p:grpSpPr bwMode="auto">
                <a:xfrm>
                  <a:off x="3715" y="748"/>
                  <a:ext cx="300" cy="930"/>
                  <a:chOff x="1455" y="1936"/>
                  <a:chExt cx="766" cy="2373"/>
                </a:xfrm>
              </p:grpSpPr>
              <p:sp>
                <p:nvSpPr>
                  <p:cNvPr id="22623" name="Freeform 95"/>
                  <p:cNvSpPr>
                    <a:spLocks/>
                  </p:cNvSpPr>
                  <p:nvPr/>
                </p:nvSpPr>
                <p:spPr bwMode="hidden">
                  <a:xfrm rot="17542885" flipH="1">
                    <a:off x="1268" y="2577"/>
                    <a:ext cx="159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24" name="Freeform 96"/>
                  <p:cNvSpPr>
                    <a:spLocks/>
                  </p:cNvSpPr>
                  <p:nvPr/>
                </p:nvSpPr>
                <p:spPr bwMode="hidden">
                  <a:xfrm rot="17542885" flipH="1">
                    <a:off x="1277" y="3632"/>
                    <a:ext cx="848"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88" name="Group 97"/>
                <p:cNvGrpSpPr>
                  <a:grpSpLocks/>
                </p:cNvGrpSpPr>
                <p:nvPr/>
              </p:nvGrpSpPr>
              <p:grpSpPr bwMode="auto">
                <a:xfrm rot="88588">
                  <a:off x="3923" y="769"/>
                  <a:ext cx="180" cy="913"/>
                  <a:chOff x="1956" y="1990"/>
                  <a:chExt cx="492" cy="2604"/>
                </a:xfrm>
              </p:grpSpPr>
              <p:sp>
                <p:nvSpPr>
                  <p:cNvPr id="22626" name="Freeform 98"/>
                  <p:cNvSpPr>
                    <a:spLocks/>
                  </p:cNvSpPr>
                  <p:nvPr/>
                </p:nvSpPr>
                <p:spPr bwMode="hidden">
                  <a:xfrm rot="16782062" flipH="1">
                    <a:off x="1431" y="2685"/>
                    <a:ext cx="1712" cy="30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627" name="Freeform 99"/>
                  <p:cNvSpPr>
                    <a:spLocks/>
                  </p:cNvSpPr>
                  <p:nvPr/>
                </p:nvSpPr>
                <p:spPr bwMode="hidden">
                  <a:xfrm rot="16782062" flipH="1">
                    <a:off x="1723" y="3891"/>
                    <a:ext cx="917" cy="47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89" name="Group 100"/>
                <p:cNvGrpSpPr>
                  <a:grpSpLocks/>
                </p:cNvGrpSpPr>
                <p:nvPr/>
              </p:nvGrpSpPr>
              <p:grpSpPr bwMode="auto">
                <a:xfrm>
                  <a:off x="4451" y="662"/>
                  <a:ext cx="442" cy="951"/>
                  <a:chOff x="3334" y="1717"/>
                  <a:chExt cx="1125" cy="2426"/>
                </a:xfrm>
              </p:grpSpPr>
              <p:sp>
                <p:nvSpPr>
                  <p:cNvPr id="22629" name="Freeform 101"/>
                  <p:cNvSpPr>
                    <a:spLocks/>
                  </p:cNvSpPr>
                  <p:nvPr/>
                </p:nvSpPr>
                <p:spPr bwMode="hidden">
                  <a:xfrm rot="3144576">
                    <a:off x="2627" y="2423"/>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22630" name="Freeform 102"/>
                  <p:cNvSpPr>
                    <a:spLocks/>
                  </p:cNvSpPr>
                  <p:nvPr/>
                </p:nvSpPr>
                <p:spPr bwMode="hidden">
                  <a:xfrm rot="3144576">
                    <a:off x="3752" y="3435"/>
                    <a:ext cx="925" cy="4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90" name="Group 103"/>
                <p:cNvGrpSpPr>
                  <a:grpSpLocks/>
                </p:cNvGrpSpPr>
                <p:nvPr/>
              </p:nvGrpSpPr>
              <p:grpSpPr bwMode="auto">
                <a:xfrm>
                  <a:off x="4391" y="721"/>
                  <a:ext cx="347" cy="951"/>
                  <a:chOff x="3181" y="1866"/>
                  <a:chExt cx="883" cy="2426"/>
                </a:xfrm>
              </p:grpSpPr>
              <p:sp>
                <p:nvSpPr>
                  <p:cNvPr id="22632" name="Freeform 104"/>
                  <p:cNvSpPr>
                    <a:spLocks/>
                  </p:cNvSpPr>
                  <p:nvPr/>
                </p:nvSpPr>
                <p:spPr bwMode="hidden">
                  <a:xfrm rot="3745735">
                    <a:off x="2506" y="2533"/>
                    <a:ext cx="1649"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22633" name="Freeform 105"/>
                  <p:cNvSpPr>
                    <a:spLocks/>
                  </p:cNvSpPr>
                  <p:nvPr/>
                </p:nvSpPr>
                <p:spPr bwMode="hidden">
                  <a:xfrm rot="3745735">
                    <a:off x="3387" y="3606"/>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1091" name="Group 106"/>
                <p:cNvGrpSpPr>
                  <a:grpSpLocks/>
                </p:cNvGrpSpPr>
                <p:nvPr/>
              </p:nvGrpSpPr>
              <p:grpSpPr bwMode="auto">
                <a:xfrm>
                  <a:off x="4323" y="767"/>
                  <a:ext cx="243" cy="935"/>
                  <a:chOff x="3006" y="1983"/>
                  <a:chExt cx="619" cy="2386"/>
                </a:xfrm>
              </p:grpSpPr>
              <p:sp>
                <p:nvSpPr>
                  <p:cNvPr id="22635" name="Freeform 107"/>
                  <p:cNvSpPr>
                    <a:spLocks/>
                  </p:cNvSpPr>
                  <p:nvPr/>
                </p:nvSpPr>
                <p:spPr bwMode="hidden">
                  <a:xfrm rot="4286818">
                    <a:off x="2328" y="2653"/>
                    <a:ext cx="1600" cy="2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22636" name="Freeform 108"/>
                  <p:cNvSpPr>
                    <a:spLocks/>
                  </p:cNvSpPr>
                  <p:nvPr/>
                </p:nvSpPr>
                <p:spPr bwMode="hidden">
                  <a:xfrm rot="4286818">
                    <a:off x="3001" y="3738"/>
                    <a:ext cx="86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1092" name="Group 109"/>
                <p:cNvGrpSpPr>
                  <a:grpSpLocks/>
                </p:cNvGrpSpPr>
                <p:nvPr/>
              </p:nvGrpSpPr>
              <p:grpSpPr bwMode="auto">
                <a:xfrm>
                  <a:off x="4249" y="813"/>
                  <a:ext cx="159" cy="870"/>
                  <a:chOff x="2819" y="2101"/>
                  <a:chExt cx="405" cy="2219"/>
                </a:xfrm>
              </p:grpSpPr>
              <p:sp>
                <p:nvSpPr>
                  <p:cNvPr id="22638" name="Freeform 110"/>
                  <p:cNvSpPr>
                    <a:spLocks/>
                  </p:cNvSpPr>
                  <p:nvPr/>
                </p:nvSpPr>
                <p:spPr bwMode="hidden">
                  <a:xfrm rot="4898956">
                    <a:off x="2211" y="2708"/>
                    <a:ext cx="1463" cy="2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22639" name="Freeform 111"/>
                  <p:cNvSpPr>
                    <a:spLocks/>
                  </p:cNvSpPr>
                  <p:nvPr/>
                </p:nvSpPr>
                <p:spPr bwMode="hidden">
                  <a:xfrm rot="4898956">
                    <a:off x="2637" y="3724"/>
                    <a:ext cx="78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1093" name="Group 112"/>
                <p:cNvGrpSpPr>
                  <a:grpSpLocks/>
                </p:cNvGrpSpPr>
                <p:nvPr/>
              </p:nvGrpSpPr>
              <p:grpSpPr bwMode="auto">
                <a:xfrm>
                  <a:off x="4045" y="826"/>
                  <a:ext cx="167" cy="857"/>
                  <a:chOff x="2287" y="2135"/>
                  <a:chExt cx="426" cy="2185"/>
                </a:xfrm>
              </p:grpSpPr>
              <p:sp>
                <p:nvSpPr>
                  <p:cNvPr id="22641" name="Freeform 113"/>
                  <p:cNvSpPr>
                    <a:spLocks/>
                  </p:cNvSpPr>
                  <p:nvPr/>
                </p:nvSpPr>
                <p:spPr bwMode="hidden">
                  <a:xfrm rot="5755659">
                    <a:off x="1903" y="2758"/>
                    <a:ext cx="1432"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p>
                </p:txBody>
              </p:sp>
              <p:sp>
                <p:nvSpPr>
                  <p:cNvPr id="22642" name="Freeform 114"/>
                  <p:cNvSpPr>
                    <a:spLocks/>
                  </p:cNvSpPr>
                  <p:nvPr/>
                </p:nvSpPr>
                <p:spPr bwMode="hidden">
                  <a:xfrm rot="5755659">
                    <a:off x="2051" y="3781"/>
                    <a:ext cx="767" cy="29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sp>
            <p:nvSpPr>
              <p:cNvPr id="22643" name="Freeform 115"/>
              <p:cNvSpPr>
                <a:spLocks/>
              </p:cNvSpPr>
              <p:nvPr/>
            </p:nvSpPr>
            <p:spPr bwMode="hidden">
              <a:xfrm flipH="1">
                <a:off x="3873" y="934"/>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22644" name="Arc 116"/>
              <p:cNvSpPr>
                <a:spLocks/>
              </p:cNvSpPr>
              <p:nvPr/>
            </p:nvSpPr>
            <p:spPr bwMode="hidden">
              <a:xfrm flipH="1">
                <a:off x="3527" y="725"/>
                <a:ext cx="832" cy="901"/>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p>
            </p:txBody>
          </p:sp>
          <p:sp>
            <p:nvSpPr>
              <p:cNvPr id="22645"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p>
            </p:txBody>
          </p:sp>
          <p:sp>
            <p:nvSpPr>
              <p:cNvPr id="22646" name="Arc 118"/>
              <p:cNvSpPr>
                <a:spLocks/>
              </p:cNvSpPr>
              <p:nvPr/>
            </p:nvSpPr>
            <p:spPr bwMode="hidden">
              <a:xfrm flipH="1">
                <a:off x="3612" y="580"/>
                <a:ext cx="485"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p>
            </p:txBody>
          </p:sp>
          <p:sp>
            <p:nvSpPr>
              <p:cNvPr id="22647" name="Arc 119"/>
              <p:cNvSpPr>
                <a:spLocks/>
              </p:cNvSpPr>
              <p:nvPr/>
            </p:nvSpPr>
            <p:spPr bwMode="hidden">
              <a:xfrm flipH="1">
                <a:off x="3267" y="628"/>
                <a:ext cx="791" cy="92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p>
            </p:txBody>
          </p:sp>
          <p:sp>
            <p:nvSpPr>
              <p:cNvPr id="22648"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p>
            </p:txBody>
          </p:sp>
          <p:sp>
            <p:nvSpPr>
              <p:cNvPr id="22649"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22650" name="Arc 122"/>
              <p:cNvSpPr>
                <a:spLocks/>
              </p:cNvSpPr>
              <p:nvPr/>
            </p:nvSpPr>
            <p:spPr bwMode="hidden">
              <a:xfrm>
                <a:off x="4269" y="585"/>
                <a:ext cx="393"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p>
            </p:txBody>
          </p:sp>
          <p:sp>
            <p:nvSpPr>
              <p:cNvPr id="22651" name="Arc 123"/>
              <p:cNvSpPr>
                <a:spLocks/>
              </p:cNvSpPr>
              <p:nvPr/>
            </p:nvSpPr>
            <p:spPr bwMode="hidden">
              <a:xfrm>
                <a:off x="4302" y="463"/>
                <a:ext cx="558"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22652" name="Freeform 124"/>
              <p:cNvSpPr>
                <a:spLocks/>
              </p:cNvSpPr>
              <p:nvPr/>
            </p:nvSpPr>
            <p:spPr bwMode="hidden">
              <a:xfrm>
                <a:off x="4410" y="1033"/>
                <a:ext cx="188"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22653" name="Freeform 125"/>
              <p:cNvSpPr>
                <a:spLocks/>
              </p:cNvSpPr>
              <p:nvPr/>
            </p:nvSpPr>
            <p:spPr bwMode="hidden">
              <a:xfrm rot="19660755" flipV="1">
                <a:off x="4114" y="843"/>
                <a:ext cx="171" cy="326"/>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22654"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p>
            </p:txBody>
          </p:sp>
          <p:sp>
            <p:nvSpPr>
              <p:cNvPr id="22655" name="Arc 127"/>
              <p:cNvSpPr>
                <a:spLocks/>
              </p:cNvSpPr>
              <p:nvPr/>
            </p:nvSpPr>
            <p:spPr bwMode="hidden">
              <a:xfrm flipH="1">
                <a:off x="3426" y="122"/>
                <a:ext cx="724" cy="901"/>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p>
            </p:txBody>
          </p:sp>
          <p:sp>
            <p:nvSpPr>
              <p:cNvPr id="22656" name="Arc 128"/>
              <p:cNvSpPr>
                <a:spLocks/>
              </p:cNvSpPr>
              <p:nvPr/>
            </p:nvSpPr>
            <p:spPr bwMode="hidden">
              <a:xfrm>
                <a:off x="4199" y="502"/>
                <a:ext cx="297" cy="901"/>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p>
            </p:txBody>
          </p:sp>
          <p:sp>
            <p:nvSpPr>
              <p:cNvPr id="22657" name="Freeform 129"/>
              <p:cNvSpPr>
                <a:spLocks/>
              </p:cNvSpPr>
              <p:nvPr/>
            </p:nvSpPr>
            <p:spPr bwMode="hidden">
              <a:xfrm flipH="1">
                <a:off x="3307" y="981"/>
                <a:ext cx="426"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2658" name="Freeform 130"/>
              <p:cNvSpPr>
                <a:spLocks/>
              </p:cNvSpPr>
              <p:nvPr/>
            </p:nvSpPr>
            <p:spPr bwMode="hidden">
              <a:xfrm flipH="1">
                <a:off x="3507" y="350"/>
                <a:ext cx="273"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2659"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2660"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22661" name="Freeform 133"/>
              <p:cNvSpPr>
                <a:spLocks/>
              </p:cNvSpPr>
              <p:nvPr/>
            </p:nvSpPr>
            <p:spPr bwMode="hidden">
              <a:xfrm>
                <a:off x="4636" y="576"/>
                <a:ext cx="594" cy="41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2662" name="Freeform 134"/>
              <p:cNvSpPr>
                <a:spLocks/>
              </p:cNvSpPr>
              <p:nvPr/>
            </p:nvSpPr>
            <p:spPr bwMode="hidden">
              <a:xfrm>
                <a:off x="4658" y="132"/>
                <a:ext cx="260" cy="55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2663" name="Freeform 135"/>
              <p:cNvSpPr>
                <a:spLocks/>
              </p:cNvSpPr>
              <p:nvPr/>
            </p:nvSpPr>
            <p:spPr bwMode="hidden">
              <a:xfrm rot="20253369">
                <a:off x="4401" y="599"/>
                <a:ext cx="175"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22664" name="Freeform 136"/>
              <p:cNvSpPr>
                <a:spLocks/>
              </p:cNvSpPr>
              <p:nvPr/>
            </p:nvSpPr>
            <p:spPr bwMode="hidden">
              <a:xfrm rot="1346631" flipH="1">
                <a:off x="3783" y="589"/>
                <a:ext cx="172" cy="33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sp>
        <p:nvSpPr>
          <p:cNvPr id="1027"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8"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667"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pPr>
              <a:defRPr/>
            </a:pPr>
            <a:endParaRPr lang="en-US" altLang="zh-TW"/>
          </a:p>
        </p:txBody>
      </p:sp>
      <p:sp>
        <p:nvSpPr>
          <p:cNvPr id="22668"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pPr>
              <a:defRPr/>
            </a:pPr>
            <a:endParaRPr lang="en-US" altLang="zh-TW"/>
          </a:p>
        </p:txBody>
      </p:sp>
      <p:sp>
        <p:nvSpPr>
          <p:cNvPr id="22669"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ED51166-57F8-4240-8B23-D4D24A3C3A03}" type="slidenum">
              <a:rPr lang="en-US" altLang="zh-TW"/>
              <a:pPr>
                <a:defRPr/>
              </a:pPr>
              <a:t>‹#›</a:t>
            </a:fld>
            <a:endParaRPr lang="en-US" altLang="zh-TW"/>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Arial Black" pitchFamily="34" charset="0"/>
          <a:ea typeface="文新字海-中圓" pitchFamily="2" charset="-120"/>
        </a:defRPr>
      </a:lvl2pPr>
      <a:lvl3pPr algn="l" rtl="0" eaLnBrk="0" fontAlgn="base" hangingPunct="0">
        <a:spcBef>
          <a:spcPct val="0"/>
        </a:spcBef>
        <a:spcAft>
          <a:spcPct val="0"/>
        </a:spcAft>
        <a:defRPr kumimoji="1" sz="4400">
          <a:solidFill>
            <a:schemeClr val="tx2"/>
          </a:solidFill>
          <a:latin typeface="Arial Black" pitchFamily="34" charset="0"/>
          <a:ea typeface="文新字海-中圓" pitchFamily="2" charset="-120"/>
        </a:defRPr>
      </a:lvl3pPr>
      <a:lvl4pPr algn="l" rtl="0" eaLnBrk="0" fontAlgn="base" hangingPunct="0">
        <a:spcBef>
          <a:spcPct val="0"/>
        </a:spcBef>
        <a:spcAft>
          <a:spcPct val="0"/>
        </a:spcAft>
        <a:defRPr kumimoji="1" sz="4400">
          <a:solidFill>
            <a:schemeClr val="tx2"/>
          </a:solidFill>
          <a:latin typeface="Arial Black" pitchFamily="34" charset="0"/>
          <a:ea typeface="文新字海-中圓" pitchFamily="2" charset="-120"/>
        </a:defRPr>
      </a:lvl4pPr>
      <a:lvl5pPr algn="l" rtl="0" eaLnBrk="0" fontAlgn="base" hangingPunct="0">
        <a:spcBef>
          <a:spcPct val="0"/>
        </a:spcBef>
        <a:spcAft>
          <a:spcPct val="0"/>
        </a:spcAft>
        <a:defRPr kumimoji="1" sz="4400">
          <a:solidFill>
            <a:schemeClr val="tx2"/>
          </a:solidFill>
          <a:latin typeface="Arial Black" pitchFamily="34" charset="0"/>
          <a:ea typeface="文新字海-中圓" pitchFamily="2" charset="-120"/>
        </a:defRPr>
      </a:lvl5pPr>
      <a:lvl6pPr marL="457200" algn="l" rtl="0" fontAlgn="base">
        <a:spcBef>
          <a:spcPct val="0"/>
        </a:spcBef>
        <a:spcAft>
          <a:spcPct val="0"/>
        </a:spcAft>
        <a:defRPr kumimoji="1" sz="4400">
          <a:solidFill>
            <a:schemeClr val="tx2"/>
          </a:solidFill>
          <a:latin typeface="Arial Black" pitchFamily="34" charset="0"/>
          <a:ea typeface="文新字海-中圓" pitchFamily="2" charset="-120"/>
        </a:defRPr>
      </a:lvl6pPr>
      <a:lvl7pPr marL="914400" algn="l" rtl="0" fontAlgn="base">
        <a:spcBef>
          <a:spcPct val="0"/>
        </a:spcBef>
        <a:spcAft>
          <a:spcPct val="0"/>
        </a:spcAft>
        <a:defRPr kumimoji="1" sz="4400">
          <a:solidFill>
            <a:schemeClr val="tx2"/>
          </a:solidFill>
          <a:latin typeface="Arial Black" pitchFamily="34" charset="0"/>
          <a:ea typeface="文新字海-中圓" pitchFamily="2" charset="-120"/>
        </a:defRPr>
      </a:lvl7pPr>
      <a:lvl8pPr marL="1371600" algn="l" rtl="0" fontAlgn="base">
        <a:spcBef>
          <a:spcPct val="0"/>
        </a:spcBef>
        <a:spcAft>
          <a:spcPct val="0"/>
        </a:spcAft>
        <a:defRPr kumimoji="1" sz="4400">
          <a:solidFill>
            <a:schemeClr val="tx2"/>
          </a:solidFill>
          <a:latin typeface="Arial Black" pitchFamily="34" charset="0"/>
          <a:ea typeface="文新字海-中圓" pitchFamily="2" charset="-120"/>
        </a:defRPr>
      </a:lvl8pPr>
      <a:lvl9pPr marL="1828800" algn="l" rtl="0" fontAlgn="base">
        <a:spcBef>
          <a:spcPct val="0"/>
        </a:spcBef>
        <a:spcAft>
          <a:spcPct val="0"/>
        </a:spcAft>
        <a:defRPr kumimoji="1" sz="4400">
          <a:solidFill>
            <a:schemeClr val="tx2"/>
          </a:solidFill>
          <a:latin typeface="Arial Black" pitchFamily="34" charset="0"/>
          <a:ea typeface="文新字海-中圓" pitchFamily="2" charset="-120"/>
        </a:defRPr>
      </a:lvl9pPr>
    </p:titleStyle>
    <p:bodyStyle>
      <a:lvl1pPr marL="342900" indent="-342900" algn="l" rtl="0" eaLnBrk="0" fontAlgn="base" hangingPunct="0">
        <a:spcBef>
          <a:spcPct val="20000"/>
        </a:spcBef>
        <a:spcAft>
          <a:spcPct val="0"/>
        </a:spcAft>
        <a:buClr>
          <a:schemeClr val="hlink"/>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Font typeface="Times New Roman" pitchFamily="18" charset="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Font typeface="Times New Roman" pitchFamily="18" charset="0"/>
        <a:buChar char="–"/>
        <a:defRPr kumimoji="1" sz="2000">
          <a:solidFill>
            <a:schemeClr val="tx1"/>
          </a:solidFill>
          <a:latin typeface="+mn-lt"/>
          <a:ea typeface="+mn-ea"/>
        </a:defRPr>
      </a:lvl5pPr>
      <a:lvl6pPr marL="2514600" indent="-228600" algn="l" rtl="0" fontAlgn="base">
        <a:spcBef>
          <a:spcPct val="20000"/>
        </a:spcBef>
        <a:spcAft>
          <a:spcPct val="0"/>
        </a:spcAft>
        <a:buFont typeface="Times New Roman" pitchFamily="18" charset="0"/>
        <a:buChar char="–"/>
        <a:defRPr kumimoji="1" sz="2000">
          <a:solidFill>
            <a:schemeClr val="tx1"/>
          </a:solidFill>
          <a:latin typeface="+mn-lt"/>
          <a:ea typeface="+mn-ea"/>
        </a:defRPr>
      </a:lvl6pPr>
      <a:lvl7pPr marL="2971800" indent="-228600" algn="l" rtl="0" fontAlgn="base">
        <a:spcBef>
          <a:spcPct val="20000"/>
        </a:spcBef>
        <a:spcAft>
          <a:spcPct val="0"/>
        </a:spcAft>
        <a:buFont typeface="Times New Roman" pitchFamily="18" charset="0"/>
        <a:buChar char="–"/>
        <a:defRPr kumimoji="1" sz="2000">
          <a:solidFill>
            <a:schemeClr val="tx1"/>
          </a:solidFill>
          <a:latin typeface="+mn-lt"/>
          <a:ea typeface="+mn-ea"/>
        </a:defRPr>
      </a:lvl7pPr>
      <a:lvl8pPr marL="3429000" indent="-228600" algn="l" rtl="0" fontAlgn="base">
        <a:spcBef>
          <a:spcPct val="20000"/>
        </a:spcBef>
        <a:spcAft>
          <a:spcPct val="0"/>
        </a:spcAft>
        <a:buFont typeface="Times New Roman" pitchFamily="18" charset="0"/>
        <a:buChar char="–"/>
        <a:defRPr kumimoji="1" sz="2000">
          <a:solidFill>
            <a:schemeClr val="tx1"/>
          </a:solidFill>
          <a:latin typeface="+mn-lt"/>
          <a:ea typeface="+mn-ea"/>
        </a:defRPr>
      </a:lvl8pPr>
      <a:lvl9pPr marL="3886200" indent="-228600" algn="l" rtl="0" fontAlgn="base">
        <a:spcBef>
          <a:spcPct val="20000"/>
        </a:spcBef>
        <a:spcAft>
          <a:spcPct val="0"/>
        </a:spcAft>
        <a:buFont typeface="Times New Roman" pitchFamily="18" charset="0"/>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295400"/>
            <a:ext cx="7772400" cy="1627188"/>
          </a:xfrm>
        </p:spPr>
        <p:txBody>
          <a:bodyPr/>
          <a:lstStyle/>
          <a:p>
            <a:pPr eaLnBrk="1" hangingPunct="1">
              <a:defRPr/>
            </a:pPr>
            <a:r>
              <a:rPr lang="zh-TW" altLang="en-US" b="1" dirty="0" smtClean="0">
                <a:solidFill>
                  <a:schemeClr val="tx1"/>
                </a:solidFill>
                <a:effectLst>
                  <a:outerShdw blurRad="38100" dist="38100" dir="2700000" algn="tl">
                    <a:srgbClr val="FFFFFF"/>
                  </a:outerShdw>
                </a:effectLst>
                <a:ea typeface="文新字海-古印" pitchFamily="2" charset="-120"/>
              </a:rPr>
              <a:t>體貼天父的心</a:t>
            </a:r>
            <a:r>
              <a:rPr lang="en-US" altLang="zh-TW" b="1" dirty="0" smtClean="0">
                <a:solidFill>
                  <a:schemeClr val="tx1"/>
                </a:solidFill>
                <a:effectLst>
                  <a:outerShdw blurRad="38100" dist="38100" dir="2700000" algn="tl">
                    <a:srgbClr val="FFFFFF"/>
                  </a:outerShdw>
                </a:effectLst>
                <a:ea typeface="文新字海-古印" pitchFamily="2" charset="-120"/>
              </a:rPr>
              <a:t/>
            </a:r>
            <a:br>
              <a:rPr lang="en-US" altLang="zh-TW" b="1" dirty="0" smtClean="0">
                <a:solidFill>
                  <a:schemeClr val="tx1"/>
                </a:solidFill>
                <a:effectLst>
                  <a:outerShdw blurRad="38100" dist="38100" dir="2700000" algn="tl">
                    <a:srgbClr val="FFFFFF"/>
                  </a:outerShdw>
                </a:effectLst>
                <a:ea typeface="文新字海-古印" pitchFamily="2" charset="-120"/>
              </a:rPr>
            </a:br>
            <a:r>
              <a:rPr lang="en-US" dirty="0" smtClean="0"/>
              <a:t>In His Heartbeat</a:t>
            </a:r>
            <a:endParaRPr lang="zh-TW" altLang="en-US" b="1" dirty="0">
              <a:solidFill>
                <a:schemeClr val="tx1"/>
              </a:solidFill>
              <a:effectLst>
                <a:outerShdw blurRad="38100" dist="38100" dir="2700000" algn="tl">
                  <a:srgbClr val="FFFFFF"/>
                </a:outerShdw>
              </a:effectLst>
              <a:ea typeface="文新字海-古印" pitchFamily="2" charset="-120"/>
            </a:endParaRPr>
          </a:p>
        </p:txBody>
      </p:sp>
      <p:sp>
        <p:nvSpPr>
          <p:cNvPr id="3075" name="Rectangle 3"/>
          <p:cNvSpPr>
            <a:spLocks noGrp="1" noChangeArrowheads="1"/>
          </p:cNvSpPr>
          <p:nvPr>
            <p:ph type="subTitle" idx="1"/>
          </p:nvPr>
        </p:nvSpPr>
        <p:spPr/>
        <p:txBody>
          <a:bodyPr/>
          <a:lstStyle/>
          <a:p>
            <a:pPr eaLnBrk="1" hangingPunct="1"/>
            <a:r>
              <a:rPr lang="zh-TW" altLang="en-US" smtClean="0"/>
              <a:t>溫漢光</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685800" y="381000"/>
            <a:ext cx="7772400" cy="5715000"/>
          </a:xfrm>
        </p:spPr>
        <p:txBody>
          <a:bodyPr/>
          <a:lstStyle/>
          <a:p>
            <a:pPr indent="1588" eaLnBrk="1" hangingPunct="1">
              <a:buFontTx/>
              <a:buNone/>
            </a:pPr>
            <a:r>
              <a:rPr lang="zh-TW" altLang="en-US" sz="2400" b="1" smtClean="0"/>
              <a:t>他醒悟過來、就說、我父親有多少的雇工、口糧有餘、我倒在這裏餓死麼．我要起來、到我父親那裏去、向他說、父親、我得罪了天、又得罪了你．從今以後、我不配稱為你的兒子、把我當作一個雇工罷。於是起來往他父親那裏去。相離還遠、他父親看見、就動了慈心、跑去抱</a:t>
            </a:r>
            <a:r>
              <a:rPr lang="zh-TW" altLang="en-US" sz="2400" b="1" smtClean="0">
                <a:ea typeface="新細明體" pitchFamily="18" charset="-120"/>
              </a:rPr>
              <a:t></a:t>
            </a:r>
            <a:r>
              <a:rPr lang="zh-TW" altLang="en-US" sz="2400" b="1" smtClean="0"/>
              <a:t>他的頸項、連連與他親嘴。</a:t>
            </a:r>
            <a:r>
              <a:rPr lang="zh-TW" altLang="en-US" sz="240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85800" y="381000"/>
            <a:ext cx="7772400" cy="5715000"/>
          </a:xfrm>
        </p:spPr>
        <p:txBody>
          <a:bodyPr/>
          <a:lstStyle/>
          <a:p>
            <a:pPr indent="1588" eaLnBrk="1" hangingPunct="1">
              <a:buFontTx/>
              <a:buNone/>
            </a:pPr>
            <a:r>
              <a:rPr lang="zh-TW" altLang="en-US" sz="2400" b="1" smtClean="0"/>
              <a:t>兒子說、父親、我得罪了天、又得罪了你．從今以後、我不配稱為你的兒子。父親卻吩咐僕人說、把那上好的袍子快拿出來給他穿．把戒指戴在他指頭上．把鞋穿在他上．把那肥牛犢牽來宰了、我們可以喫喝快樂．因為我這個兒子、是死而復活、失而又得的。他們就快樂起來。</a:t>
            </a:r>
            <a:r>
              <a:rPr lang="zh-TW" altLang="en-US" sz="2400" smtClean="0"/>
              <a:t> </a:t>
            </a:r>
            <a:r>
              <a:rPr lang="en-US" altLang="zh-TW" sz="2400" smtClean="0"/>
              <a:t>11-24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533400" y="762000"/>
            <a:ext cx="7772400" cy="4114800"/>
          </a:xfrm>
        </p:spPr>
        <p:txBody>
          <a:bodyPr/>
          <a:lstStyle/>
          <a:p>
            <a:pPr indent="1588" eaLnBrk="1" hangingPunct="1">
              <a:buFontTx/>
              <a:buNone/>
            </a:pPr>
            <a:r>
              <a:rPr lang="zh-TW" altLang="en-US" sz="2400" b="1" smtClean="0"/>
              <a:t>「耶穌說、我就是道路、真理、生命．若不藉著我、沒有人能到父那裏去。」</a:t>
            </a:r>
            <a:r>
              <a:rPr lang="zh-TW" altLang="en-US" sz="2400" smtClean="0"/>
              <a:t> 約 </a:t>
            </a:r>
            <a:r>
              <a:rPr lang="en-US" altLang="zh-TW" sz="2400" smtClean="0"/>
              <a:t>John14:6</a:t>
            </a:r>
          </a:p>
          <a:p>
            <a:pPr indent="1588" eaLnBrk="1" hangingPunct="1">
              <a:buFontTx/>
              <a:buNone/>
            </a:pPr>
            <a:endParaRPr lang="en-US" altLang="zh-TW" sz="2400" smtClean="0"/>
          </a:p>
          <a:p>
            <a:pPr indent="1588" eaLnBrk="1" hangingPunct="1">
              <a:buFontTx/>
              <a:buNone/>
            </a:pPr>
            <a:endParaRPr lang="en-US" altLang="zh-TW" sz="2400" smtClean="0"/>
          </a:p>
          <a:p>
            <a:pPr indent="1588" eaLnBrk="1" hangingPunct="1">
              <a:buFontTx/>
              <a:buNone/>
            </a:pPr>
            <a:r>
              <a:rPr lang="zh-TW" altLang="en-US" sz="2400" b="1" smtClean="0"/>
              <a:t>「信我的人、就如經上所說、從他腹中要流出活水的江河來。」約</a:t>
            </a:r>
            <a:r>
              <a:rPr lang="zh-TW" altLang="en-US" sz="2400" smtClean="0"/>
              <a:t> </a:t>
            </a:r>
            <a:r>
              <a:rPr lang="en-US" altLang="zh-TW" sz="2400" smtClean="0"/>
              <a:t>John7:38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animEffect transition="in" filter="diamond(in)">
                                      <p:cBhvr>
                                        <p:cTn id="7"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b="1" smtClean="0"/>
              <a:t>二、對內的信息</a:t>
            </a:r>
            <a:r>
              <a:rPr lang="en-US" altLang="zh-TW" sz="3600" b="1" smtClean="0"/>
              <a:t/>
            </a:r>
            <a:br>
              <a:rPr lang="en-US" altLang="zh-TW" sz="3600" b="1" smtClean="0"/>
            </a:br>
            <a:r>
              <a:rPr lang="en-US" altLang="zh-TW" sz="3200" b="1" smtClean="0"/>
              <a:t>II 	Message to the Insiders</a:t>
            </a:r>
            <a:endParaRPr lang="zh-TW" altLang="en-US" sz="3600" b="1" smtClean="0"/>
          </a:p>
        </p:txBody>
      </p:sp>
      <p:sp>
        <p:nvSpPr>
          <p:cNvPr id="13315" name="Rectangle 3"/>
          <p:cNvSpPr>
            <a:spLocks noGrp="1" noChangeArrowheads="1"/>
          </p:cNvSpPr>
          <p:nvPr>
            <p:ph type="body" idx="1"/>
          </p:nvPr>
        </p:nvSpPr>
        <p:spPr/>
        <p:txBody>
          <a:bodyPr/>
          <a:lstStyle/>
          <a:p>
            <a:pPr indent="1588" eaLnBrk="1" hangingPunct="1">
              <a:buFontTx/>
              <a:buNone/>
            </a:pPr>
            <a:r>
              <a:rPr lang="zh-TW" altLang="en-US" sz="2400" b="1" smtClean="0"/>
              <a:t>那時、大兒子正在田裏．他回來離家不遠、聽見作樂跳舞的聲音．便叫過一個僕人來、問是甚麼事。僕人說、你兄弟來了．你父親、因為得他無災無病的回來、把肥牛犢宰了。大兒子卻生氣、不肯進去．他父親就出來勸他。 </a:t>
            </a:r>
            <a:r>
              <a:rPr lang="en-US" altLang="zh-TW" sz="2400" b="1" smtClean="0"/>
              <a:t>25-32</a:t>
            </a:r>
            <a:endParaRPr lang="zh-TW" altLang="en-US" sz="24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amond(in)">
                                      <p:cBhvr>
                                        <p:cTn id="7"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685800" y="381000"/>
            <a:ext cx="7772400" cy="5715000"/>
          </a:xfrm>
        </p:spPr>
        <p:txBody>
          <a:bodyPr/>
          <a:lstStyle/>
          <a:p>
            <a:pPr indent="1588" eaLnBrk="1" hangingPunct="1">
              <a:lnSpc>
                <a:spcPct val="90000"/>
              </a:lnSpc>
              <a:buFontTx/>
              <a:buNone/>
            </a:pPr>
            <a:r>
              <a:rPr lang="zh-TW" altLang="en-US" sz="2400" b="1" smtClean="0"/>
              <a:t>他對父親說、我服事你這多年、從來沒有違背過你的命．你並沒有給我一隻山羊羔、叫我和朋友、一同快樂．但你這個兒子、和娼妓吞盡了你的產業、他一來了、你倒為他宰了肥牛犢。父親對他說、兒阿、你常和我同在、我一切所有的、都是你的。只是你這個兄弟、是死而復活、失而又得的、所以我們理當歡喜快樂。</a:t>
            </a:r>
            <a:r>
              <a:rPr lang="zh-TW" altLang="en-US" sz="2400" smtClean="0"/>
              <a:t> </a:t>
            </a:r>
            <a:r>
              <a:rPr lang="en-US" altLang="zh-TW" sz="2400" smtClean="0"/>
              <a:t>25-32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TW" sz="3200" b="1" smtClean="0"/>
              <a:t>A </a:t>
            </a:r>
            <a:r>
              <a:rPr lang="zh-TW" altLang="en-US" sz="3200" b="1" smtClean="0"/>
              <a:t>與主同工</a:t>
            </a:r>
            <a:r>
              <a:rPr lang="en-US" altLang="zh-TW" sz="3200" b="1" smtClean="0"/>
              <a:t/>
            </a:r>
            <a:br>
              <a:rPr lang="en-US" altLang="zh-TW" sz="3200" b="1" smtClean="0"/>
            </a:br>
            <a:r>
              <a:rPr lang="en-US" altLang="zh-TW" sz="2800" b="1" smtClean="0"/>
              <a:t>A Co-working with the Lord</a:t>
            </a:r>
            <a:endParaRPr lang="zh-TW" altLang="en-US" sz="3200" b="1" smtClean="0"/>
          </a:p>
        </p:txBody>
      </p:sp>
      <p:sp>
        <p:nvSpPr>
          <p:cNvPr id="15363" name="Rectangle 3"/>
          <p:cNvSpPr>
            <a:spLocks noGrp="1" noChangeArrowheads="1"/>
          </p:cNvSpPr>
          <p:nvPr>
            <p:ph type="body" idx="1"/>
          </p:nvPr>
        </p:nvSpPr>
        <p:spPr>
          <a:xfrm>
            <a:off x="457200" y="1600200"/>
            <a:ext cx="8382000" cy="4525963"/>
          </a:xfrm>
        </p:spPr>
        <p:txBody>
          <a:bodyPr/>
          <a:lstStyle/>
          <a:p>
            <a:pPr indent="1588" eaLnBrk="1" hangingPunct="1">
              <a:buFontTx/>
              <a:buNone/>
            </a:pPr>
            <a:r>
              <a:rPr lang="zh-TW" altLang="en-US" sz="2400" b="1" smtClean="0"/>
              <a:t>「瘦弱的、你們沒有養壯、有病的、你們沒有醫治、受傷的、你們沒有纏裹、被逐的、你們沒有領回、失喪的、你們沒有尋找</a:t>
            </a:r>
            <a:r>
              <a:rPr lang="en-US" altLang="zh-TW" sz="2400" b="1" smtClean="0">
                <a:latin typeface="Arial" charset="0"/>
              </a:rPr>
              <a:t>‧</a:t>
            </a:r>
            <a:r>
              <a:rPr lang="zh-TW" altLang="en-US" sz="2400" b="1" smtClean="0"/>
              <a:t>但用強暴嚴嚴的轄制。因無牧人羊就分散</a:t>
            </a:r>
            <a:r>
              <a:rPr lang="en-US" altLang="zh-TW" sz="2400" b="1" smtClean="0">
                <a:latin typeface="Arial" charset="0"/>
              </a:rPr>
              <a:t>‧</a:t>
            </a:r>
            <a:r>
              <a:rPr lang="zh-TW" altLang="en-US" sz="2400" b="1" smtClean="0"/>
              <a:t>既分散、便作了一切野獸的食物。我的羊在諸山間、在各高岡上流離、在全地上分散、無人去尋、無人去找。所以你們這些牧人、要聽耶和華的話</a:t>
            </a:r>
            <a:r>
              <a:rPr lang="en-US" altLang="zh-TW" sz="2400" b="1" smtClean="0">
                <a:latin typeface="Arial" charset="0"/>
              </a:rPr>
              <a:t>‧</a:t>
            </a:r>
            <a:r>
              <a:rPr lang="zh-TW" altLang="en-US" sz="2400" b="1" smtClean="0"/>
              <a:t>」結</a:t>
            </a:r>
            <a:r>
              <a:rPr lang="en-US" altLang="zh-TW" sz="2400" smtClean="0"/>
              <a:t>34</a:t>
            </a:r>
            <a:r>
              <a:rPr lang="zh-TW" altLang="en-US" sz="2400" smtClean="0"/>
              <a:t>：</a:t>
            </a:r>
            <a:r>
              <a:rPr lang="en-US" altLang="zh-TW" sz="2400" smtClean="0"/>
              <a:t>4-7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amond(in)">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85800" y="457200"/>
            <a:ext cx="7772400" cy="5638800"/>
          </a:xfrm>
        </p:spPr>
        <p:txBody>
          <a:bodyPr/>
          <a:lstStyle/>
          <a:p>
            <a:pPr indent="1588" eaLnBrk="1" hangingPunct="1">
              <a:lnSpc>
                <a:spcPct val="90000"/>
              </a:lnSpc>
              <a:buFontTx/>
              <a:buNone/>
            </a:pPr>
            <a:r>
              <a:rPr lang="zh-TW" altLang="en-US" sz="2400" b="1" smtClean="0"/>
              <a:t>「主耶和華如此說、看哪、我必親自尋找我的羊、將他們尋見。」結 </a:t>
            </a:r>
            <a:r>
              <a:rPr lang="en-US" altLang="zh-TW" sz="2400" b="1" smtClean="0"/>
              <a:t>34:11 </a:t>
            </a:r>
          </a:p>
          <a:p>
            <a:pPr indent="1588" eaLnBrk="1" hangingPunct="1">
              <a:lnSpc>
                <a:spcPct val="90000"/>
              </a:lnSpc>
              <a:buFontTx/>
              <a:buNone/>
            </a:pPr>
            <a:endParaRPr lang="en-US" altLang="zh-TW" sz="2400" b="1" smtClean="0"/>
          </a:p>
          <a:p>
            <a:pPr indent="1588" eaLnBrk="1" hangingPunct="1">
              <a:lnSpc>
                <a:spcPct val="90000"/>
              </a:lnSpc>
              <a:buFontTx/>
              <a:buNone/>
            </a:pPr>
            <a:endParaRPr lang="en-US" altLang="zh-TW" sz="2400" b="1" smtClean="0"/>
          </a:p>
          <a:p>
            <a:pPr indent="1588" eaLnBrk="1" hangingPunct="1">
              <a:lnSpc>
                <a:spcPct val="90000"/>
              </a:lnSpc>
              <a:buFontTx/>
              <a:buNone/>
            </a:pPr>
            <a:r>
              <a:rPr lang="zh-TW" altLang="en-US" sz="2400" b="1" smtClean="0"/>
              <a:t>「人子來、為要尋找拯救失喪的人。」</a:t>
            </a:r>
            <a:br>
              <a:rPr lang="zh-TW" altLang="en-US" sz="2400" b="1" smtClean="0"/>
            </a:br>
            <a:r>
              <a:rPr lang="zh-TW" altLang="en-US" sz="2400" b="1" smtClean="0"/>
              <a:t>					路</a:t>
            </a:r>
            <a:r>
              <a:rPr lang="zh-TW" altLang="en-US" sz="2400" smtClean="0"/>
              <a:t> </a:t>
            </a:r>
            <a:r>
              <a:rPr lang="en-US" altLang="zh-TW" sz="2400" smtClean="0"/>
              <a:t>Luke19:10 </a:t>
            </a:r>
          </a:p>
          <a:p>
            <a:pPr indent="1588" eaLnBrk="1" hangingPunct="1">
              <a:lnSpc>
                <a:spcPct val="90000"/>
              </a:lnSpc>
              <a:buFontTx/>
              <a:buNone/>
            </a:pPr>
            <a:endParaRPr lang="en-US" altLang="zh-TW" sz="2400" smtClean="0"/>
          </a:p>
          <a:p>
            <a:pPr indent="1588" eaLnBrk="1" hangingPunct="1">
              <a:lnSpc>
                <a:spcPct val="90000"/>
              </a:lnSpc>
              <a:buFontTx/>
              <a:buNone/>
            </a:pPr>
            <a:endParaRPr lang="en-US" altLang="zh-TW" sz="2400" smtClean="0"/>
          </a:p>
          <a:p>
            <a:pPr indent="1588" eaLnBrk="1" hangingPunct="1">
              <a:lnSpc>
                <a:spcPct val="90000"/>
              </a:lnSpc>
              <a:buFontTx/>
              <a:buNone/>
            </a:pPr>
            <a:r>
              <a:rPr lang="zh-TW" altLang="en-US" sz="2400" b="1" smtClean="0"/>
              <a:t>「主所應許的尚未成就、有人以為他是耽延．其實不是耽延、乃是寬容你們、不願有一人沉淪、乃願人人都悔改。」			</a:t>
            </a:r>
            <a:r>
              <a:rPr lang="zh-TW" altLang="en-US" sz="2400" smtClean="0"/>
              <a:t>彼後 </a:t>
            </a:r>
            <a:r>
              <a:rPr lang="en-US" altLang="zh-TW" sz="2400" smtClean="0"/>
              <a:t>2</a:t>
            </a:r>
            <a:r>
              <a:rPr lang="en-US" altLang="zh-TW" sz="2400" baseline="30000" smtClean="0"/>
              <a:t>nd</a:t>
            </a:r>
            <a:r>
              <a:rPr lang="en-US" altLang="zh-TW" sz="2400" smtClean="0"/>
              <a:t> Peter3:9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387">
                                            <p:txEl>
                                              <p:pRg st="3" end="3"/>
                                            </p:txEl>
                                          </p:spTgt>
                                        </p:tgtEl>
                                        <p:attrNameLst>
                                          <p:attrName>style.visibility</p:attrName>
                                        </p:attrNameLst>
                                      </p:cBhvr>
                                      <p:to>
                                        <p:strVal val="visible"/>
                                      </p:to>
                                    </p:set>
                                    <p:animEffect transition="in" filter="diamond(in)">
                                      <p:cBhvr>
                                        <p:cTn id="7" dur="500"/>
                                        <p:tgtEl>
                                          <p:spTgt spid="163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6387">
                                            <p:txEl>
                                              <p:pRg st="6" end="6"/>
                                            </p:txEl>
                                          </p:spTgt>
                                        </p:tgtEl>
                                        <p:attrNameLst>
                                          <p:attrName>style.visibility</p:attrName>
                                        </p:attrNameLst>
                                      </p:cBhvr>
                                      <p:to>
                                        <p:strVal val="visible"/>
                                      </p:to>
                                    </p:set>
                                    <p:animEffect transition="in" filter="diamond(in)">
                                      <p:cBhvr>
                                        <p:cTn id="1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zh-TW" sz="3200" b="1" smtClean="0"/>
              <a:t>B </a:t>
            </a:r>
            <a:r>
              <a:rPr lang="zh-TW" altLang="en-US" sz="3200" b="1" smtClean="0"/>
              <a:t>與主同樂</a:t>
            </a:r>
            <a:r>
              <a:rPr lang="en-US" altLang="zh-TW" sz="3200" b="1" smtClean="0"/>
              <a:t/>
            </a:r>
            <a:br>
              <a:rPr lang="en-US" altLang="zh-TW" sz="3200" b="1" smtClean="0"/>
            </a:br>
            <a:r>
              <a:rPr lang="en-US" altLang="zh-TW" sz="2800" b="1" smtClean="0"/>
              <a:t>B Rejoice with the Lord</a:t>
            </a:r>
            <a:endParaRPr lang="zh-TW" altLang="en-US" sz="3200" b="1" smtClean="0"/>
          </a:p>
        </p:txBody>
      </p:sp>
      <p:sp>
        <p:nvSpPr>
          <p:cNvPr id="17411" name="Rectangle 3"/>
          <p:cNvSpPr>
            <a:spLocks noGrp="1" noChangeArrowheads="1"/>
          </p:cNvSpPr>
          <p:nvPr>
            <p:ph type="body" idx="1"/>
          </p:nvPr>
        </p:nvSpPr>
        <p:spPr/>
        <p:txBody>
          <a:bodyPr/>
          <a:lstStyle/>
          <a:p>
            <a:pPr indent="1588" eaLnBrk="1" hangingPunct="1">
              <a:buFontTx/>
              <a:buNone/>
            </a:pPr>
            <a:r>
              <a:rPr lang="zh-TW" altLang="en-US" sz="2400" b="1" smtClean="0"/>
              <a:t>「所以我們理當歡喜快樂。」 </a:t>
            </a:r>
            <a:r>
              <a:rPr lang="en-US" altLang="zh-TW" sz="2400" b="1" smtClean="0"/>
              <a:t>32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amond(in)">
                                      <p:cBhvr>
                                        <p:cTn id="7" dur="5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zh-TW" altLang="en-US" sz="4000" b="1" smtClean="0"/>
              <a:t>三、天父的心</a:t>
            </a:r>
            <a:r>
              <a:rPr lang="en-US" altLang="zh-TW" sz="4000" b="1" smtClean="0"/>
              <a:t/>
            </a:r>
            <a:br>
              <a:rPr lang="en-US" altLang="zh-TW" sz="4000" b="1" smtClean="0"/>
            </a:br>
            <a:r>
              <a:rPr lang="en-US" altLang="zh-TW" sz="3200" b="1" smtClean="0"/>
              <a:t>III	The Heartbeat of the Father</a:t>
            </a:r>
            <a:endParaRPr lang="zh-TW" altLang="en-US" sz="4000" b="1" smtClean="0"/>
          </a:p>
        </p:txBody>
      </p:sp>
      <p:sp>
        <p:nvSpPr>
          <p:cNvPr id="18435" name="Rectangle 3"/>
          <p:cNvSpPr>
            <a:spLocks noGrp="1" noChangeArrowheads="1"/>
          </p:cNvSpPr>
          <p:nvPr>
            <p:ph type="body" idx="1"/>
          </p:nvPr>
        </p:nvSpPr>
        <p:spPr>
          <a:xfrm>
            <a:off x="685800" y="1981200"/>
            <a:ext cx="8077200" cy="4114800"/>
          </a:xfrm>
        </p:spPr>
        <p:txBody>
          <a:bodyPr/>
          <a:lstStyle/>
          <a:p>
            <a:pPr indent="1588" eaLnBrk="1" hangingPunct="1">
              <a:buFontTx/>
              <a:buNone/>
            </a:pPr>
            <a:r>
              <a:rPr lang="en-US" altLang="zh-TW" sz="2400" b="1" smtClean="0"/>
              <a:t>A</a:t>
            </a:r>
            <a:r>
              <a:rPr lang="zh-TW" altLang="en-US" sz="2400" b="1" smtClean="0"/>
              <a:t>天父主動的愛</a:t>
            </a:r>
            <a:r>
              <a:rPr lang="en-US" altLang="zh-TW" sz="2400" b="1" smtClean="0"/>
              <a:t>Father’s Love</a:t>
            </a:r>
            <a:endParaRPr lang="zh-TW" altLang="en-US" sz="2400" b="1" smtClean="0"/>
          </a:p>
          <a:p>
            <a:pPr indent="1588" eaLnBrk="1" hangingPunct="1">
              <a:buFontTx/>
              <a:buNone/>
            </a:pPr>
            <a:r>
              <a:rPr lang="zh-TW" altLang="en-US" sz="2400" b="1" smtClean="0"/>
              <a:t>我們愛、因為　神先愛我們。約一 </a:t>
            </a:r>
            <a:r>
              <a:rPr lang="en-US" altLang="zh-TW" sz="2400" b="1" smtClean="0"/>
              <a:t>4:19 </a:t>
            </a:r>
          </a:p>
          <a:p>
            <a:pPr indent="1588" eaLnBrk="1" hangingPunct="1">
              <a:buFontTx/>
              <a:buNone/>
            </a:pPr>
            <a:endParaRPr lang="en-US" altLang="zh-TW" sz="2400" b="1" smtClean="0"/>
          </a:p>
          <a:p>
            <a:pPr indent="1588" eaLnBrk="1" hangingPunct="1">
              <a:buFontTx/>
              <a:buNone/>
            </a:pPr>
            <a:r>
              <a:rPr lang="en-US" altLang="zh-TW" sz="2400" b="1" smtClean="0"/>
              <a:t>B</a:t>
            </a:r>
            <a:r>
              <a:rPr lang="zh-TW" altLang="en-US" sz="2400" b="1" smtClean="0"/>
              <a:t>天父完美的預備</a:t>
            </a:r>
            <a:r>
              <a:rPr lang="en-US" altLang="zh-TW" sz="2400" b="1" smtClean="0"/>
              <a:t>Father’s Supplies</a:t>
            </a:r>
            <a:endParaRPr lang="zh-TW" altLang="en-US" sz="2400" b="1" smtClean="0"/>
          </a:p>
          <a:p>
            <a:pPr indent="1588" eaLnBrk="1" hangingPunct="1">
              <a:buFontTx/>
              <a:buNone/>
            </a:pPr>
            <a:r>
              <a:rPr lang="zh-TW" altLang="zh-TW" sz="2400" b="1" smtClean="0"/>
              <a:t>榮耀基督─</a:t>
            </a:r>
            <a:r>
              <a:rPr lang="zh-TW" altLang="en-US" sz="2400" b="1" smtClean="0"/>
              <a:t>總要披戴主耶穌基督。羅</a:t>
            </a:r>
            <a:r>
              <a:rPr lang="zh-TW" altLang="en-US" sz="2400" smtClean="0"/>
              <a:t> </a:t>
            </a:r>
            <a:r>
              <a:rPr lang="en-US" altLang="zh-TW" sz="2400" smtClean="0"/>
              <a:t>Rom13:14 </a:t>
            </a:r>
          </a:p>
          <a:p>
            <a:pPr indent="1588" eaLnBrk="1" hangingPunct="1">
              <a:buFontTx/>
              <a:buNone/>
            </a:pPr>
            <a:endParaRPr lang="en-US" altLang="zh-TW" sz="2400" smtClean="0"/>
          </a:p>
          <a:p>
            <a:pPr indent="1588" eaLnBrk="1" hangingPunct="1">
              <a:buFontTx/>
              <a:buNone/>
            </a:pPr>
            <a:r>
              <a:rPr lang="zh-TW" altLang="zh-TW" sz="2400" b="1" smtClean="0"/>
              <a:t>心繫基督─</a:t>
            </a:r>
            <a:r>
              <a:rPr lang="zh-TW" altLang="en-US" sz="2400" b="1" smtClean="0"/>
              <a:t>你們當以基督耶穌的心為心。腓</a:t>
            </a:r>
            <a:r>
              <a:rPr lang="zh-TW" altLang="en-US" sz="2400" smtClean="0"/>
              <a:t> </a:t>
            </a:r>
            <a:r>
              <a:rPr lang="en-US" altLang="zh-TW" sz="2400" smtClean="0"/>
              <a:t>Phi2:5 </a:t>
            </a:r>
          </a:p>
          <a:p>
            <a:pPr indent="1588" eaLnBrk="1" hangingPunct="1">
              <a:buFontTx/>
              <a:buNone/>
            </a:pPr>
            <a:endParaRPr lang="en-US" altLang="zh-TW" sz="2400" smtClean="0"/>
          </a:p>
          <a:p>
            <a:pPr indent="1588" eaLnBrk="1" hangingPunct="1">
              <a:buFontTx/>
              <a:buNone/>
            </a:pPr>
            <a:r>
              <a:rPr lang="zh-TW" altLang="zh-TW" sz="2400" b="1" smtClean="0"/>
              <a:t>傳揚基督─</a:t>
            </a:r>
            <a:r>
              <a:rPr lang="zh-TW" altLang="en-US" sz="2400" b="1" smtClean="0"/>
              <a:t>又用平安的福音、當作豫備走路的鞋穿   		     在</a:t>
            </a:r>
            <a:r>
              <a:rPr lang="zh-TW" altLang="zh-TW" sz="2400" b="1" smtClean="0"/>
              <a:t>腳</a:t>
            </a:r>
            <a:r>
              <a:rPr lang="zh-TW" altLang="en-US" sz="2400" b="1" smtClean="0"/>
              <a:t>上．弗</a:t>
            </a:r>
            <a:r>
              <a:rPr lang="zh-TW" altLang="en-US" sz="2400" smtClean="0"/>
              <a:t> </a:t>
            </a:r>
            <a:r>
              <a:rPr lang="en-US" altLang="zh-TW" sz="2400" smtClean="0"/>
              <a:t>Eph6:15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diamond(in)">
                                      <p:cBhvr>
                                        <p:cTn id="7" dur="500"/>
                                        <p:tgtEl>
                                          <p:spTgt spid="184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8435">
                                            <p:txEl>
                                              <p:pRg st="3" end="3"/>
                                            </p:txEl>
                                          </p:spTgt>
                                        </p:tgtEl>
                                        <p:attrNameLst>
                                          <p:attrName>style.visibility</p:attrName>
                                        </p:attrNameLst>
                                      </p:cBhvr>
                                      <p:to>
                                        <p:strVal val="visible"/>
                                      </p:to>
                                    </p:set>
                                    <p:animEffect transition="in" filter="diamond(in)">
                                      <p:cBhvr>
                                        <p:cTn id="12" dur="500"/>
                                        <p:tgtEl>
                                          <p:spTgt spid="1843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animEffect transition="in" filter="diamond(in)">
                                      <p:cBhvr>
                                        <p:cTn id="17" dur="500"/>
                                        <p:tgtEl>
                                          <p:spTgt spid="184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8435">
                                            <p:txEl>
                                              <p:pRg st="6" end="6"/>
                                            </p:txEl>
                                          </p:spTgt>
                                        </p:tgtEl>
                                        <p:attrNameLst>
                                          <p:attrName>style.visibility</p:attrName>
                                        </p:attrNameLst>
                                      </p:cBhvr>
                                      <p:to>
                                        <p:strVal val="visible"/>
                                      </p:to>
                                    </p:set>
                                    <p:animEffect transition="in" filter="diamond(in)">
                                      <p:cBhvr>
                                        <p:cTn id="22" dur="500"/>
                                        <p:tgtEl>
                                          <p:spTgt spid="1843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animEffect transition="in" filter="diamond(in)">
                                      <p:cBhvr>
                                        <p:cTn id="27" dur="500"/>
                                        <p:tgtEl>
                                          <p:spTgt spid="184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TW" altLang="en-US" sz="4000" b="1" smtClean="0"/>
              <a:t>結論</a:t>
            </a:r>
            <a:r>
              <a:rPr lang="en-US" altLang="zh-TW" sz="4000" b="1" smtClean="0"/>
              <a:t/>
            </a:r>
            <a:br>
              <a:rPr lang="en-US" altLang="zh-TW" sz="4000" b="1" smtClean="0"/>
            </a:br>
            <a:r>
              <a:rPr lang="en-US" altLang="zh-TW" sz="3200" b="1" smtClean="0"/>
              <a:t>Conclusion</a:t>
            </a:r>
            <a:endParaRPr lang="zh-TW" altLang="en-US" sz="4000" smtClean="0"/>
          </a:p>
        </p:txBody>
      </p:sp>
      <p:sp>
        <p:nvSpPr>
          <p:cNvPr id="19459" name="Rectangle 3"/>
          <p:cNvSpPr>
            <a:spLocks noGrp="1" noChangeArrowheads="1"/>
          </p:cNvSpPr>
          <p:nvPr>
            <p:ph type="body" idx="1"/>
          </p:nvPr>
        </p:nvSpPr>
        <p:spPr/>
        <p:txBody>
          <a:bodyPr/>
          <a:lstStyle/>
          <a:p>
            <a:pPr eaLnBrk="1" hangingPunct="1"/>
            <a:r>
              <a:rPr lang="zh-TW" altLang="en-US" sz="2400" b="1" smtClean="0"/>
              <a:t>雇工或兒子</a:t>
            </a:r>
            <a:r>
              <a:rPr lang="zh-TW" altLang="en-US" sz="2400" smtClean="0"/>
              <a:t> </a:t>
            </a:r>
            <a:r>
              <a:rPr lang="en-US" altLang="zh-TW" sz="2400" smtClean="0"/>
              <a:t>Servant or Son</a:t>
            </a:r>
            <a:endParaRPr lang="zh-TW" altLang="en-US" sz="2400" smtClean="0"/>
          </a:p>
          <a:p>
            <a:pPr eaLnBrk="1" hangingPunct="1"/>
            <a:r>
              <a:rPr lang="zh-TW" altLang="en-US" sz="2400" b="1" smtClean="0"/>
              <a:t>體貼天父的心，別再流蕩，該回家了</a:t>
            </a:r>
            <a:r>
              <a:rPr lang="zh-TW" altLang="en-US" sz="2400" smtClean="0"/>
              <a:t> </a:t>
            </a:r>
          </a:p>
          <a:p>
            <a:pPr eaLnBrk="1" hangingPunct="1"/>
            <a:r>
              <a:rPr lang="zh-TW" altLang="en-US" sz="2400" b="1" smtClean="0"/>
              <a:t>體貼天父的心，該尋找浪子回家了</a:t>
            </a:r>
            <a:r>
              <a:rPr lang="zh-TW" altLang="en-US" sz="24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diamond(in)">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diamond(in)">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diamond(in)">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zh-TW" altLang="en-US" b="1" smtClean="0"/>
              <a:t>引言</a:t>
            </a:r>
            <a:r>
              <a:rPr lang="en-US" altLang="zh-TW" b="1" smtClean="0"/>
              <a:t>Introduction</a:t>
            </a:r>
            <a:endParaRPr lang="zh-TW" altLang="en-US" b="1" smtClean="0"/>
          </a:p>
        </p:txBody>
      </p:sp>
      <p:sp>
        <p:nvSpPr>
          <p:cNvPr id="3075" name="Rectangle 3"/>
          <p:cNvSpPr>
            <a:spLocks noGrp="1" noChangeArrowheads="1"/>
          </p:cNvSpPr>
          <p:nvPr>
            <p:ph type="body" idx="1"/>
          </p:nvPr>
        </p:nvSpPr>
        <p:spPr/>
        <p:txBody>
          <a:bodyPr/>
          <a:lstStyle/>
          <a:p>
            <a:pPr indent="1588" eaLnBrk="1" hangingPunct="1">
              <a:buFontTx/>
              <a:buNone/>
            </a:pPr>
            <a:r>
              <a:rPr lang="zh-TW" altLang="en-US" sz="2400" b="1" smtClean="0"/>
              <a:t>「眾稅吏和罪人、都挨近耶穌要聽他講道。法利賽人和文士、私下議論說、這個人接待罪人、又同他們喫飯。」</a:t>
            </a:r>
            <a:r>
              <a:rPr lang="zh-TW" altLang="en-US" sz="2400" smtClean="0"/>
              <a:t>（</a:t>
            </a:r>
            <a:r>
              <a:rPr lang="en-US" altLang="zh-TW" sz="2400" smtClean="0"/>
              <a:t>Luke</a:t>
            </a:r>
            <a:r>
              <a:rPr lang="en-US" altLang="en-US" sz="2400" smtClean="0"/>
              <a:t>路</a:t>
            </a:r>
            <a:r>
              <a:rPr lang="en-US" altLang="zh-TW" sz="2400" smtClean="0"/>
              <a:t>15</a:t>
            </a:r>
            <a:r>
              <a:rPr lang="en-US" altLang="en-US" sz="2400" smtClean="0"/>
              <a:t>：</a:t>
            </a:r>
            <a:r>
              <a:rPr lang="en-US" altLang="zh-TW" sz="2400" smtClean="0"/>
              <a:t>1,2</a:t>
            </a:r>
            <a:r>
              <a:rPr lang="zh-TW" altLang="en-US" sz="24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amond(in)">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zh-TW" altLang="en-US" sz="4000" b="1" smtClean="0"/>
              <a:t>一、對外的信息</a:t>
            </a:r>
            <a:r>
              <a:rPr lang="en-US" altLang="zh-TW" b="1" smtClean="0"/>
              <a:t/>
            </a:r>
            <a:br>
              <a:rPr lang="en-US" altLang="zh-TW" b="1" smtClean="0"/>
            </a:br>
            <a:r>
              <a:rPr lang="en-US" altLang="zh-TW" b="1" smtClean="0"/>
              <a:t>I	</a:t>
            </a:r>
            <a:r>
              <a:rPr lang="en-US" altLang="zh-TW" sz="3200" b="1" smtClean="0"/>
              <a:t>Message to the outsiders</a:t>
            </a:r>
            <a:endParaRPr lang="zh-TW" altLang="en-US" smtClean="0"/>
          </a:p>
        </p:txBody>
      </p:sp>
      <p:sp>
        <p:nvSpPr>
          <p:cNvPr id="5123" name="Rectangle 3"/>
          <p:cNvSpPr>
            <a:spLocks noGrp="1" noChangeArrowheads="1"/>
          </p:cNvSpPr>
          <p:nvPr>
            <p:ph type="body" idx="1"/>
          </p:nvPr>
        </p:nvSpPr>
        <p:spPr/>
        <p:txBody>
          <a:bodyPr/>
          <a:lstStyle/>
          <a:p>
            <a:pPr indent="1588" eaLnBrk="1" hangingPunct="1">
              <a:buFontTx/>
              <a:buNone/>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01625"/>
            <a:ext cx="8077200" cy="1462088"/>
          </a:xfrm>
        </p:spPr>
        <p:txBody>
          <a:bodyPr/>
          <a:lstStyle/>
          <a:p>
            <a:pPr eaLnBrk="1" hangingPunct="1"/>
            <a:r>
              <a:rPr lang="en-US" altLang="zh-TW" sz="3200" b="1" smtClean="0">
                <a:latin typeface="Times New Roman" pitchFamily="18" charset="0"/>
              </a:rPr>
              <a:t>A </a:t>
            </a:r>
            <a:r>
              <a:rPr lang="zh-TW" altLang="en-US" sz="3200" b="1" smtClean="0"/>
              <a:t>與主人失去聯繫，就失去平安</a:t>
            </a:r>
            <a:r>
              <a:rPr lang="en-US" altLang="zh-TW" sz="3200" b="1" smtClean="0"/>
              <a:t/>
            </a:r>
            <a:br>
              <a:rPr lang="en-US" altLang="zh-TW" sz="3200" b="1" smtClean="0"/>
            </a:br>
            <a:r>
              <a:rPr lang="en-US" altLang="zh-TW" sz="3200" b="1" smtClean="0"/>
              <a:t>A </a:t>
            </a:r>
            <a:r>
              <a:rPr lang="en-US" altLang="zh-TW" sz="2800" b="1" smtClean="0"/>
              <a:t>Without a relationship with the master, there is no peace</a:t>
            </a:r>
            <a:endParaRPr lang="zh-TW" altLang="en-US" smtClean="0"/>
          </a:p>
        </p:txBody>
      </p:sp>
      <p:sp>
        <p:nvSpPr>
          <p:cNvPr id="5123" name="Rectangle 3"/>
          <p:cNvSpPr>
            <a:spLocks noGrp="1" noChangeArrowheads="1"/>
          </p:cNvSpPr>
          <p:nvPr>
            <p:ph type="body" idx="1"/>
          </p:nvPr>
        </p:nvSpPr>
        <p:spPr/>
        <p:txBody>
          <a:bodyPr/>
          <a:lstStyle/>
          <a:p>
            <a:pPr indent="1588" eaLnBrk="1" hangingPunct="1">
              <a:lnSpc>
                <a:spcPct val="90000"/>
              </a:lnSpc>
              <a:buFontTx/>
              <a:buNone/>
            </a:pPr>
            <a:r>
              <a:rPr lang="zh-TW" altLang="en-US" sz="2400" b="1" smtClean="0"/>
              <a:t>「耶穌就用比喻、說、你們中間誰有一百隻羊、失去一隻、不把這九十九隻撇在曠野、去找那失去的羊直到找</a:t>
            </a:r>
            <a:r>
              <a:rPr lang="zh-TW" altLang="en-US" sz="2400" b="1" smtClean="0">
                <a:ea typeface="新細明體" pitchFamily="18" charset="-120"/>
              </a:rPr>
              <a:t></a:t>
            </a:r>
            <a:r>
              <a:rPr lang="zh-TW" altLang="en-US" sz="2400" b="1" smtClean="0"/>
              <a:t>呢。找</a:t>
            </a:r>
            <a:r>
              <a:rPr lang="zh-TW" altLang="en-US" sz="2400" b="1" smtClean="0">
                <a:ea typeface="新細明體" pitchFamily="18" charset="-120"/>
              </a:rPr>
              <a:t></a:t>
            </a:r>
            <a:r>
              <a:rPr lang="zh-TW" altLang="en-US" sz="2400" b="1" smtClean="0"/>
              <a:t>了、就歡歡喜喜的扛在肩上、回到家裏。就請朋友鄰舍來、對他們說、我失去的羊已經找</a:t>
            </a:r>
            <a:r>
              <a:rPr lang="zh-TW" altLang="en-US" sz="2400" b="1" smtClean="0">
                <a:ea typeface="新細明體" pitchFamily="18" charset="-120"/>
              </a:rPr>
              <a:t></a:t>
            </a:r>
            <a:r>
              <a:rPr lang="zh-TW" altLang="en-US" sz="2400" b="1" smtClean="0"/>
              <a:t>了、你們和我一同歡喜罷。我告訴你們、一個罪人悔改、在天上也要這樣為他歡喜、較比為九十九個不用悔改的義人、歡喜更大。」</a:t>
            </a:r>
            <a:r>
              <a:rPr lang="zh-TW" altLang="en-US" sz="2400" smtClean="0"/>
              <a:t> </a:t>
            </a:r>
            <a:r>
              <a:rPr lang="en-US" altLang="zh-TW" sz="2400" smtClean="0"/>
              <a:t>3-7</a:t>
            </a:r>
          </a:p>
          <a:p>
            <a:pPr indent="1588" eaLnBrk="1" hangingPunct="1">
              <a:lnSpc>
                <a:spcPct val="90000"/>
              </a:lnSpc>
              <a:buFontTx/>
              <a:buNone/>
            </a:pPr>
            <a:endParaRPr lang="en-US" altLang="zh-TW"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diamond(in)">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685800" y="838200"/>
            <a:ext cx="7772400" cy="5257800"/>
          </a:xfrm>
        </p:spPr>
        <p:txBody>
          <a:bodyPr/>
          <a:lstStyle/>
          <a:p>
            <a:pPr eaLnBrk="1" hangingPunct="1">
              <a:buFontTx/>
              <a:buNone/>
            </a:pPr>
            <a:r>
              <a:rPr lang="zh-TW" altLang="en-US" sz="2400" smtClean="0"/>
              <a:t>「</a:t>
            </a:r>
            <a:r>
              <a:rPr lang="zh-TW" altLang="en-US" sz="2400" b="1" smtClean="0"/>
              <a:t>我們都如羊走迷、各人偏行己路</a:t>
            </a:r>
            <a:r>
              <a:rPr lang="en-US" altLang="zh-TW" sz="2400" b="1" smtClean="0">
                <a:latin typeface="Arial" charset="0"/>
              </a:rPr>
              <a:t>‧</a:t>
            </a:r>
            <a:r>
              <a:rPr lang="zh-TW" altLang="en-US" sz="2400" b="1" smtClean="0"/>
              <a:t>」</a:t>
            </a:r>
            <a:r>
              <a:rPr lang="zh-TW" altLang="en-US" sz="2400" smtClean="0"/>
              <a:t/>
            </a:r>
            <a:br>
              <a:rPr lang="zh-TW" altLang="en-US" sz="2400" smtClean="0"/>
            </a:br>
            <a:r>
              <a:rPr lang="zh-TW" altLang="en-US" sz="2400" smtClean="0"/>
              <a:t>					賽</a:t>
            </a:r>
            <a:r>
              <a:rPr lang="en-US" altLang="zh-TW" sz="2400" smtClean="0"/>
              <a:t>Isiah53</a:t>
            </a:r>
            <a:r>
              <a:rPr lang="zh-TW" altLang="en-US" sz="2400" smtClean="0"/>
              <a:t>：</a:t>
            </a:r>
            <a:r>
              <a:rPr lang="en-US" altLang="zh-TW" sz="2400" smtClean="0"/>
              <a:t>6</a:t>
            </a:r>
          </a:p>
          <a:p>
            <a:pPr eaLnBrk="1" hangingPunct="1">
              <a:buFontTx/>
              <a:buNone/>
            </a:pPr>
            <a:endParaRPr lang="en-US" altLang="zh-TW" sz="2400" smtClean="0"/>
          </a:p>
          <a:p>
            <a:pPr eaLnBrk="1" hangingPunct="1">
              <a:buFontTx/>
              <a:buNone/>
            </a:pPr>
            <a:endParaRPr lang="en-US" altLang="zh-TW" sz="2400" smtClean="0"/>
          </a:p>
          <a:p>
            <a:pPr eaLnBrk="1" hangingPunct="1">
              <a:buFontTx/>
              <a:buNone/>
            </a:pPr>
            <a:r>
              <a:rPr lang="zh-TW" altLang="en-US" sz="2400" b="1" smtClean="0"/>
              <a:t>「。。。各人偏行己路、各從各方求自己的利益。」</a:t>
            </a:r>
            <a:r>
              <a:rPr lang="zh-TW" altLang="en-US" sz="2400" smtClean="0"/>
              <a:t>賽</a:t>
            </a:r>
            <a:r>
              <a:rPr lang="en-US" altLang="zh-TW" sz="2400" smtClean="0"/>
              <a:t>Isiah56</a:t>
            </a:r>
            <a:r>
              <a:rPr lang="zh-TW" altLang="en-US" sz="2400" smtClean="0"/>
              <a:t>：</a:t>
            </a:r>
            <a:r>
              <a:rPr lang="en-US" altLang="zh-TW" sz="2400" smtClean="0"/>
              <a:t>11</a:t>
            </a:r>
          </a:p>
          <a:p>
            <a:pPr eaLnBrk="1" hangingPunct="1">
              <a:buFontTx/>
              <a:buNone/>
            </a:pPr>
            <a:endParaRPr lang="en-US" altLang="zh-TW" sz="2400" smtClean="0"/>
          </a:p>
          <a:p>
            <a:pPr eaLnBrk="1" hangingPunct="1">
              <a:buFontTx/>
              <a:buNone/>
            </a:pPr>
            <a:endParaRPr lang="en-US" altLang="zh-TW" sz="2400" smtClean="0"/>
          </a:p>
          <a:p>
            <a:pPr eaLnBrk="1" hangingPunct="1">
              <a:buFontTx/>
              <a:buNone/>
            </a:pPr>
            <a:r>
              <a:rPr lang="zh-TW" altLang="en-US" sz="2400" b="1" smtClean="0"/>
              <a:t>「。。。你們的仇敵魔鬼、如同吼叫的獅子、遍地游行、尋找可吞喫的人．」</a:t>
            </a:r>
            <a:r>
              <a:rPr lang="zh-TW" altLang="en-US" sz="2400" smtClean="0"/>
              <a:t/>
            </a:r>
            <a:br>
              <a:rPr lang="zh-TW" altLang="en-US" sz="2400" smtClean="0"/>
            </a:br>
            <a:r>
              <a:rPr lang="zh-TW" altLang="en-US" sz="2400" smtClean="0"/>
              <a:t>	                彼前 </a:t>
            </a:r>
            <a:r>
              <a:rPr lang="en-US" altLang="zh-TW" sz="2400" smtClean="0"/>
              <a:t>Ist Peter5:8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483">
                                            <p:txEl>
                                              <p:pRg st="3" end="3"/>
                                            </p:txEl>
                                          </p:spTgt>
                                        </p:tgtEl>
                                        <p:attrNameLst>
                                          <p:attrName>style.visibility</p:attrName>
                                        </p:attrNameLst>
                                      </p:cBhvr>
                                      <p:to>
                                        <p:strVal val="visible"/>
                                      </p:to>
                                    </p:set>
                                    <p:animEffect transition="in" filter="diamond(in)">
                                      <p:cBhvr>
                                        <p:cTn id="7" dur="500"/>
                                        <p:tgtEl>
                                          <p:spTgt spid="2048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0483">
                                            <p:txEl>
                                              <p:pRg st="6" end="6"/>
                                            </p:txEl>
                                          </p:spTgt>
                                        </p:tgtEl>
                                        <p:attrNameLst>
                                          <p:attrName>style.visibility</p:attrName>
                                        </p:attrNameLst>
                                      </p:cBhvr>
                                      <p:to>
                                        <p:strVal val="visible"/>
                                      </p:to>
                                    </p:set>
                                    <p:animEffect transition="in" filter="diamond(in)">
                                      <p:cBhvr>
                                        <p:cTn id="12"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5800" y="533400"/>
            <a:ext cx="7772400" cy="5562600"/>
          </a:xfrm>
        </p:spPr>
        <p:txBody>
          <a:bodyPr/>
          <a:lstStyle/>
          <a:p>
            <a:pPr indent="1588" eaLnBrk="1" hangingPunct="1">
              <a:lnSpc>
                <a:spcPct val="90000"/>
              </a:lnSpc>
              <a:buFontTx/>
              <a:buNone/>
            </a:pPr>
            <a:r>
              <a:rPr lang="zh-TW" altLang="en-US" sz="2400" b="1" smtClean="0"/>
              <a:t>「在至高之處榮耀歸與　神、在地上平安歸與他所喜悅的人。」路</a:t>
            </a:r>
            <a:r>
              <a:rPr lang="zh-TW" altLang="en-US" sz="2400" smtClean="0"/>
              <a:t> </a:t>
            </a:r>
            <a:r>
              <a:rPr lang="en-US" altLang="zh-TW" sz="2400" smtClean="0"/>
              <a:t>Luke2:14 </a:t>
            </a:r>
          </a:p>
          <a:p>
            <a:pPr indent="1588" eaLnBrk="1" hangingPunct="1">
              <a:lnSpc>
                <a:spcPct val="90000"/>
              </a:lnSpc>
              <a:buFontTx/>
              <a:buNone/>
            </a:pPr>
            <a:endParaRPr lang="en-US" altLang="zh-TW" sz="2400" smtClean="0"/>
          </a:p>
          <a:p>
            <a:pPr indent="1588" eaLnBrk="1" hangingPunct="1">
              <a:lnSpc>
                <a:spcPct val="90000"/>
              </a:lnSpc>
              <a:buFontTx/>
              <a:buNone/>
            </a:pPr>
            <a:endParaRPr lang="en-US" altLang="zh-TW" sz="2400" smtClean="0"/>
          </a:p>
          <a:p>
            <a:pPr indent="1588" eaLnBrk="1" hangingPunct="1">
              <a:lnSpc>
                <a:spcPct val="90000"/>
              </a:lnSpc>
              <a:buFontTx/>
              <a:buNone/>
            </a:pPr>
            <a:r>
              <a:rPr lang="zh-TW" altLang="en-US" sz="2400" b="1" smtClean="0"/>
              <a:t>「我留下平安給你們、我將我的平安賜給你們．我所賜的、不像世人所賜的．你們心裏不要憂愁、也不要膽怯。」 </a:t>
            </a:r>
            <a:r>
              <a:rPr lang="zh-TW" altLang="en-US" sz="2400" smtClean="0"/>
              <a:t>約</a:t>
            </a:r>
            <a:r>
              <a:rPr lang="en-US" altLang="zh-TW" sz="2400" smtClean="0"/>
              <a:t>John</a:t>
            </a:r>
            <a:r>
              <a:rPr lang="zh-TW" altLang="en-US" sz="2400" smtClean="0"/>
              <a:t> </a:t>
            </a:r>
            <a:r>
              <a:rPr lang="en-US" altLang="zh-TW" sz="2400" smtClean="0"/>
              <a:t>14:27 </a:t>
            </a:r>
          </a:p>
          <a:p>
            <a:pPr indent="1588" eaLnBrk="1" hangingPunct="1">
              <a:lnSpc>
                <a:spcPct val="90000"/>
              </a:lnSpc>
              <a:buFontTx/>
              <a:buNone/>
            </a:pPr>
            <a:endParaRPr lang="en-US" altLang="zh-TW" sz="2400" smtClean="0"/>
          </a:p>
          <a:p>
            <a:pPr indent="1588" eaLnBrk="1" hangingPunct="1">
              <a:lnSpc>
                <a:spcPct val="90000"/>
              </a:lnSpc>
              <a:buFontTx/>
              <a:buNone/>
            </a:pPr>
            <a:endParaRPr lang="en-US" altLang="zh-TW" sz="2400" smtClean="0"/>
          </a:p>
          <a:p>
            <a:pPr indent="1588" eaLnBrk="1" hangingPunct="1">
              <a:lnSpc>
                <a:spcPct val="90000"/>
              </a:lnSpc>
              <a:buFontTx/>
              <a:buNone/>
            </a:pPr>
            <a:r>
              <a:rPr lang="zh-TW" altLang="en-US" sz="2400" b="1" smtClean="0"/>
              <a:t>「體貼肉體的就是死．體貼聖靈的乃是生命平安．」</a:t>
            </a:r>
            <a:r>
              <a:rPr lang="zh-TW" altLang="en-US" sz="2400" smtClean="0"/>
              <a:t>羅 </a:t>
            </a:r>
            <a:r>
              <a:rPr lang="en-US" altLang="zh-TW" sz="2400" smtClean="0"/>
              <a:t>Rom8:6</a:t>
            </a:r>
            <a:r>
              <a:rPr lang="en-US" altLang="zh-TW"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Effect transition="in" filter="diamond(in)">
                                      <p:cBhvr>
                                        <p:cTn id="7" dur="500"/>
                                        <p:tgtEl>
                                          <p:spTgt spid="614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147">
                                            <p:txEl>
                                              <p:pRg st="6" end="6"/>
                                            </p:txEl>
                                          </p:spTgt>
                                        </p:tgtEl>
                                        <p:attrNameLst>
                                          <p:attrName>style.visibility</p:attrName>
                                        </p:attrNameLst>
                                      </p:cBhvr>
                                      <p:to>
                                        <p:strVal val="visible"/>
                                      </p:to>
                                    </p:set>
                                    <p:animEffect transition="in" filter="diamond(in)">
                                      <p:cBhvr>
                                        <p:cTn id="12"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274638"/>
            <a:ext cx="7315200" cy="1143000"/>
          </a:xfrm>
        </p:spPr>
        <p:txBody>
          <a:bodyPr/>
          <a:lstStyle/>
          <a:p>
            <a:pPr eaLnBrk="1" hangingPunct="1"/>
            <a:r>
              <a:rPr lang="en-US" altLang="zh-TW" sz="3200" b="1" smtClean="0"/>
              <a:t>B </a:t>
            </a:r>
            <a:r>
              <a:rPr lang="zh-TW" altLang="en-US" sz="3200" b="1" smtClean="0"/>
              <a:t>與主人失去聯繫，就失去應有的價值</a:t>
            </a:r>
            <a:r>
              <a:rPr lang="en-US" altLang="zh-TW" sz="4000" b="1" smtClean="0"/>
              <a:t/>
            </a:r>
            <a:br>
              <a:rPr lang="en-US" altLang="zh-TW" sz="4000" b="1" smtClean="0"/>
            </a:br>
            <a:r>
              <a:rPr lang="en-US" altLang="zh-TW" sz="2800" b="1" smtClean="0"/>
              <a:t>B Without a relationship with the master, the value is lost</a:t>
            </a:r>
            <a:endParaRPr lang="zh-TW" altLang="en-US" sz="4000" smtClean="0"/>
          </a:p>
        </p:txBody>
      </p:sp>
      <p:sp>
        <p:nvSpPr>
          <p:cNvPr id="7171" name="Rectangle 3"/>
          <p:cNvSpPr>
            <a:spLocks noGrp="1" noChangeArrowheads="1"/>
          </p:cNvSpPr>
          <p:nvPr>
            <p:ph type="body" idx="1"/>
          </p:nvPr>
        </p:nvSpPr>
        <p:spPr>
          <a:xfrm>
            <a:off x="609600" y="1752600"/>
            <a:ext cx="7772400" cy="4114800"/>
          </a:xfrm>
        </p:spPr>
        <p:txBody>
          <a:bodyPr/>
          <a:lstStyle/>
          <a:p>
            <a:pPr indent="1588" eaLnBrk="1" hangingPunct="1">
              <a:buFontTx/>
              <a:buNone/>
            </a:pPr>
            <a:r>
              <a:rPr lang="zh-TW" altLang="en-US" sz="2400" b="1" smtClean="0"/>
              <a:t>「或是一個婦人、有十塊錢、若失落一塊、豈不點上燈、打掃屋子、細細的找、直到找麼。找</a:t>
            </a:r>
            <a:r>
              <a:rPr lang="zh-TW" altLang="en-US" sz="2400" b="1" smtClean="0">
                <a:ea typeface="新細明體" pitchFamily="18" charset="-120"/>
              </a:rPr>
              <a:t></a:t>
            </a:r>
            <a:r>
              <a:rPr lang="zh-TW" altLang="en-US" sz="2400" b="1" smtClean="0"/>
              <a:t>了、就請朋友鄰舍來、對他們說、我失落的那塊錢已經找</a:t>
            </a:r>
            <a:r>
              <a:rPr lang="zh-TW" altLang="en-US" sz="2400" b="1" smtClean="0">
                <a:ea typeface="新細明體" pitchFamily="18" charset="-120"/>
              </a:rPr>
              <a:t></a:t>
            </a:r>
            <a:r>
              <a:rPr lang="zh-TW" altLang="en-US" sz="2400" b="1" smtClean="0"/>
              <a:t>了、你們和我一同歡喜罷。我告訴你們、一個罪人悔改、在　神的使者面前、也是這樣為他歡喜。」</a:t>
            </a:r>
            <a:r>
              <a:rPr lang="en-US" altLang="zh-TW" sz="2400" smtClean="0"/>
              <a:t>8-10</a:t>
            </a:r>
          </a:p>
          <a:p>
            <a:pPr indent="1588" eaLnBrk="1" hangingPunct="1">
              <a:buFontTx/>
              <a:buNone/>
            </a:pPr>
            <a:endParaRPr lang="en-US" altLang="zh-TW"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amond(in)">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85800" y="533400"/>
            <a:ext cx="7620000" cy="5562600"/>
          </a:xfrm>
        </p:spPr>
        <p:txBody>
          <a:bodyPr/>
          <a:lstStyle/>
          <a:p>
            <a:pPr indent="1588" eaLnBrk="1" hangingPunct="1">
              <a:lnSpc>
                <a:spcPct val="90000"/>
              </a:lnSpc>
              <a:buFontTx/>
              <a:buNone/>
            </a:pPr>
            <a:r>
              <a:rPr lang="zh-TW" altLang="en-US" sz="2400" b="1" smtClean="0"/>
              <a:t>「。。。我來了、是要叫羊得生命、並且得的更豐盛。」約</a:t>
            </a:r>
            <a:r>
              <a:rPr lang="zh-TW" altLang="en-US" sz="2400" smtClean="0"/>
              <a:t> </a:t>
            </a:r>
            <a:r>
              <a:rPr lang="en-US" altLang="zh-TW" sz="2400" smtClean="0"/>
              <a:t>John10:10 </a:t>
            </a:r>
          </a:p>
          <a:p>
            <a:pPr indent="1588" eaLnBrk="1" hangingPunct="1">
              <a:lnSpc>
                <a:spcPct val="90000"/>
              </a:lnSpc>
              <a:buFontTx/>
              <a:buNone/>
            </a:pPr>
            <a:endParaRPr lang="en-US" altLang="zh-TW" sz="2400" smtClean="0"/>
          </a:p>
          <a:p>
            <a:pPr indent="1588" eaLnBrk="1" hangingPunct="1">
              <a:lnSpc>
                <a:spcPct val="90000"/>
              </a:lnSpc>
              <a:buFontTx/>
              <a:buNone/>
            </a:pPr>
            <a:endParaRPr lang="en-US" altLang="zh-TW" sz="2400" smtClean="0"/>
          </a:p>
          <a:p>
            <a:pPr indent="1588" eaLnBrk="1" hangingPunct="1">
              <a:lnSpc>
                <a:spcPct val="90000"/>
              </a:lnSpc>
              <a:buFontTx/>
              <a:buNone/>
            </a:pPr>
            <a:r>
              <a:rPr lang="zh-TW" altLang="en-US" sz="2400" b="1" smtClean="0"/>
              <a:t>「看哪、我站在門外叩門．若有聽見我聲音就開門的、我要進到他那裏去」  </a:t>
            </a:r>
            <a:r>
              <a:rPr lang="zh-TW" altLang="en-US" sz="2400" smtClean="0"/>
              <a:t>啟</a:t>
            </a:r>
            <a:r>
              <a:rPr lang="en-US" altLang="zh-TW" sz="2400" smtClean="0"/>
              <a:t>Rev.</a:t>
            </a:r>
            <a:r>
              <a:rPr lang="zh-TW" altLang="en-US" sz="2400" smtClean="0"/>
              <a:t> </a:t>
            </a:r>
            <a:r>
              <a:rPr lang="en-US" altLang="zh-TW" sz="2400" smtClean="0"/>
              <a:t>3:20</a:t>
            </a:r>
          </a:p>
          <a:p>
            <a:pPr indent="1588" eaLnBrk="1" hangingPunct="1">
              <a:lnSpc>
                <a:spcPct val="90000"/>
              </a:lnSpc>
              <a:buFontTx/>
              <a:buNone/>
            </a:pPr>
            <a:endParaRPr lang="en-US" altLang="zh-TW" sz="2400" smtClean="0"/>
          </a:p>
          <a:p>
            <a:pPr indent="1588" eaLnBrk="1" hangingPunct="1">
              <a:lnSpc>
                <a:spcPct val="90000"/>
              </a:lnSpc>
              <a:buFontTx/>
              <a:buNone/>
            </a:pPr>
            <a:endParaRPr lang="en-US" altLang="zh-TW" sz="2400" smtClean="0"/>
          </a:p>
          <a:p>
            <a:pPr indent="1588" eaLnBrk="1" hangingPunct="1">
              <a:lnSpc>
                <a:spcPct val="90000"/>
              </a:lnSpc>
              <a:buFontTx/>
              <a:buNone/>
            </a:pPr>
            <a:r>
              <a:rPr lang="en-US" altLang="zh-TW" sz="2400" smtClean="0"/>
              <a:t> </a:t>
            </a:r>
            <a:r>
              <a:rPr lang="zh-TW" altLang="en-US" sz="2400" b="1" smtClean="0"/>
              <a:t>「 人若賺得全世界、賠上自己的生命、有甚麼益處呢．人還能拿甚麼換生命呢。」</a:t>
            </a:r>
            <a:r>
              <a:rPr lang="zh-TW" altLang="en-US" sz="2400" smtClean="0"/>
              <a:t>			太 </a:t>
            </a:r>
            <a:r>
              <a:rPr lang="en-US" altLang="zh-TW" sz="2400" smtClean="0"/>
              <a:t>Matt16:26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animEffect transition="in" filter="diamond(in)">
                                      <p:cBhvr>
                                        <p:cTn id="7" dur="500"/>
                                        <p:tgtEl>
                                          <p:spTgt spid="819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195">
                                            <p:txEl>
                                              <p:pRg st="6" end="6"/>
                                            </p:txEl>
                                          </p:spTgt>
                                        </p:tgtEl>
                                        <p:attrNameLst>
                                          <p:attrName>style.visibility</p:attrName>
                                        </p:attrNameLst>
                                      </p:cBhvr>
                                      <p:to>
                                        <p:strVal val="visible"/>
                                      </p:to>
                                    </p:set>
                                    <p:animEffect transition="in" filter="diamond(in)">
                                      <p:cBhvr>
                                        <p:cTn id="12"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66713"/>
            <a:ext cx="7010400" cy="1462087"/>
          </a:xfrm>
        </p:spPr>
        <p:txBody>
          <a:bodyPr/>
          <a:lstStyle/>
          <a:p>
            <a:pPr eaLnBrk="1" hangingPunct="1"/>
            <a:r>
              <a:rPr lang="en-US" altLang="zh-TW" sz="3200" b="1" smtClean="0"/>
              <a:t>C </a:t>
            </a:r>
            <a:r>
              <a:rPr lang="zh-TW" altLang="en-US" sz="3200" b="1" smtClean="0"/>
              <a:t>與主人失去聯繫，就失去供應</a:t>
            </a:r>
            <a:r>
              <a:rPr lang="en-US" altLang="zh-TW" b="1" smtClean="0"/>
              <a:t/>
            </a:r>
            <a:br>
              <a:rPr lang="en-US" altLang="zh-TW" b="1" smtClean="0"/>
            </a:br>
            <a:r>
              <a:rPr lang="en-US" altLang="zh-TW" sz="2800" b="1" smtClean="0"/>
              <a:t>C Without a relationship with the master, the supplies are hindered</a:t>
            </a:r>
            <a:endParaRPr lang="zh-TW" altLang="en-US" smtClean="0"/>
          </a:p>
        </p:txBody>
      </p:sp>
      <p:sp>
        <p:nvSpPr>
          <p:cNvPr id="9219" name="Rectangle 3"/>
          <p:cNvSpPr>
            <a:spLocks noGrp="1" noChangeArrowheads="1"/>
          </p:cNvSpPr>
          <p:nvPr>
            <p:ph type="body" idx="1"/>
          </p:nvPr>
        </p:nvSpPr>
        <p:spPr>
          <a:xfrm>
            <a:off x="457200" y="1752600"/>
            <a:ext cx="8382000" cy="4114800"/>
          </a:xfrm>
        </p:spPr>
        <p:txBody>
          <a:bodyPr/>
          <a:lstStyle/>
          <a:p>
            <a:pPr indent="1588" eaLnBrk="1" hangingPunct="1">
              <a:buFontTx/>
              <a:buNone/>
            </a:pPr>
            <a:r>
              <a:rPr lang="zh-TW" altLang="en-US" sz="2400" b="1" smtClean="0"/>
              <a:t>耶穌又說、一個人有兩個兒子。小兒子對父親說、父親、請你把我應得的家業分給我．他父親就把產業分給他們。過了不多幾日、小兒子就把他一切所有的、都收拾起來、往遠方去了．在那裏任意放蕩、浪費貲財。既耗盡了一切所有的、又遇</a:t>
            </a:r>
            <a:r>
              <a:rPr lang="zh-TW" altLang="en-US" sz="2400" b="1" smtClean="0">
                <a:ea typeface="新細明體" pitchFamily="18" charset="-120"/>
              </a:rPr>
              <a:t></a:t>
            </a:r>
            <a:r>
              <a:rPr lang="zh-TW" altLang="en-US" sz="2400" b="1" smtClean="0"/>
              <a:t>那地方大遭饑荒、就窮苦起來。於是去投靠那地方的一個人．那人打發他到田裏去放豬。他恨不得拿豬所喫的豆莢充饑．也沒有人給他。</a:t>
            </a:r>
            <a:r>
              <a:rPr lang="zh-TW" altLang="en-US" b="1"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amond(in)">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文新字海-中圓"/>
        <a:cs typeface=""/>
      </a:majorFont>
      <a:minorFont>
        <a:latin typeface="Arial Black"/>
        <a:ea typeface="文新字海-中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Black" pitchFamily="34" charset="0"/>
            <a:ea typeface="文新字海-中圓" pitchFamily="2"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Black" pitchFamily="34" charset="0"/>
            <a:ea typeface="文新字海-中圓" pitchFamily="2" charset="-12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Fireworks</Template>
  <TotalTime>133</TotalTime>
  <Words>5172</Words>
  <Application>Microsoft Office PowerPoint</Application>
  <PresentationFormat>On-screen Show (4:3)</PresentationFormat>
  <Paragraphs>178</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Black</vt:lpstr>
      <vt:lpstr>文新字海-中圓</vt:lpstr>
      <vt:lpstr>Arial</vt:lpstr>
      <vt:lpstr>Times New Roman</vt:lpstr>
      <vt:lpstr>文新字海-古印</vt:lpstr>
      <vt:lpstr>新細明體</vt:lpstr>
      <vt:lpstr>Fireworks</vt:lpstr>
      <vt:lpstr>體貼天父的心 In His Heartbeat</vt:lpstr>
      <vt:lpstr>引言Introduction</vt:lpstr>
      <vt:lpstr>一、對外的信息 I Message to the outsiders</vt:lpstr>
      <vt:lpstr>A 與主人失去聯繫，就失去平安 A Without a relationship with the master, there is no peace</vt:lpstr>
      <vt:lpstr>Slide 5</vt:lpstr>
      <vt:lpstr>Slide 6</vt:lpstr>
      <vt:lpstr>B 與主人失去聯繫，就失去應有的價值 B Without a relationship with the master, the value is lost</vt:lpstr>
      <vt:lpstr>Slide 8</vt:lpstr>
      <vt:lpstr>C 與主人失去聯繫，就失去供應 C Without a relationship with the master, the supplies are hindered</vt:lpstr>
      <vt:lpstr>Slide 10</vt:lpstr>
      <vt:lpstr>Slide 11</vt:lpstr>
      <vt:lpstr>Slide 12</vt:lpstr>
      <vt:lpstr>二、對內的信息 II  Message to the Insiders</vt:lpstr>
      <vt:lpstr>Slide 14</vt:lpstr>
      <vt:lpstr>A 與主同工 A Co-working with the Lord</vt:lpstr>
      <vt:lpstr>Slide 16</vt:lpstr>
      <vt:lpstr>B 與主同樂 B Rejoice with the Lord</vt:lpstr>
      <vt:lpstr>三、天父的心 III The Heartbeat of the Father</vt:lpstr>
      <vt:lpstr>結論 Conclusion</vt:lpstr>
    </vt:vector>
  </TitlesOfParts>
  <Company>Bridges International (Campus Crusade for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歸回天父</dc:title>
  <dc:creator>Rhoda Voon</dc:creator>
  <cp:lastModifiedBy>Rhoda Voon</cp:lastModifiedBy>
  <cp:revision>11</cp:revision>
  <dcterms:created xsi:type="dcterms:W3CDTF">2007-02-19T07:36:33Z</dcterms:created>
  <dcterms:modified xsi:type="dcterms:W3CDTF">2010-09-05T15:56:36Z</dcterms:modified>
</cp:coreProperties>
</file>