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8" r:id="rId5"/>
    <p:sldMasterId id="2147483724" r:id="rId6"/>
    <p:sldMasterId id="2147483736" r:id="rId7"/>
    <p:sldMasterId id="2147483749" r:id="rId8"/>
    <p:sldMasterId id="2147483761" r:id="rId9"/>
    <p:sldMasterId id="2147483773" r:id="rId10"/>
    <p:sldMasterId id="2147483785" r:id="rId11"/>
    <p:sldMasterId id="2147483809" r:id="rId12"/>
    <p:sldMasterId id="2147483821" r:id="rId13"/>
  </p:sldMasterIdLst>
  <p:notesMasterIdLst>
    <p:notesMasterId r:id="rId54"/>
  </p:notesMasterIdLst>
  <p:handoutMasterIdLst>
    <p:handoutMasterId r:id="rId55"/>
  </p:handoutMasterIdLst>
  <p:sldIdLst>
    <p:sldId id="389" r:id="rId14"/>
    <p:sldId id="390" r:id="rId15"/>
    <p:sldId id="351" r:id="rId16"/>
    <p:sldId id="352" r:id="rId17"/>
    <p:sldId id="353" r:id="rId18"/>
    <p:sldId id="354" r:id="rId19"/>
    <p:sldId id="355" r:id="rId20"/>
    <p:sldId id="369" r:id="rId21"/>
    <p:sldId id="370" r:id="rId22"/>
    <p:sldId id="371" r:id="rId23"/>
    <p:sldId id="372" r:id="rId24"/>
    <p:sldId id="373" r:id="rId25"/>
    <p:sldId id="362" r:id="rId26"/>
    <p:sldId id="392" r:id="rId27"/>
    <p:sldId id="374" r:id="rId28"/>
    <p:sldId id="375" r:id="rId29"/>
    <p:sldId id="393" r:id="rId30"/>
    <p:sldId id="395" r:id="rId31"/>
    <p:sldId id="399" r:id="rId32"/>
    <p:sldId id="400" r:id="rId33"/>
    <p:sldId id="391" r:id="rId34"/>
    <p:sldId id="376" r:id="rId35"/>
    <p:sldId id="401" r:id="rId36"/>
    <p:sldId id="402" r:id="rId37"/>
    <p:sldId id="403" r:id="rId38"/>
    <p:sldId id="404" r:id="rId39"/>
    <p:sldId id="405" r:id="rId40"/>
    <p:sldId id="377" r:id="rId41"/>
    <p:sldId id="378" r:id="rId42"/>
    <p:sldId id="406" r:id="rId43"/>
    <p:sldId id="407" r:id="rId44"/>
    <p:sldId id="379" r:id="rId45"/>
    <p:sldId id="380" r:id="rId46"/>
    <p:sldId id="408" r:id="rId47"/>
    <p:sldId id="382" r:id="rId48"/>
    <p:sldId id="383" r:id="rId49"/>
    <p:sldId id="384" r:id="rId50"/>
    <p:sldId id="385" r:id="rId51"/>
    <p:sldId id="388" r:id="rId52"/>
    <p:sldId id="363" r:id="rId53"/>
  </p:sldIdLst>
  <p:sldSz cx="12188825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 showGuides="1">
      <p:cViewPr varScale="1">
        <p:scale>
          <a:sx n="64" d="100"/>
          <a:sy n="64" d="100"/>
        </p:scale>
        <p:origin x="752" y="4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64"/>
    </p:cViewPr>
  </p:sorter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11/23/2022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11/23/2022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9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0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8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86E3A-7D31-4C5D-ACAB-F14402F4530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8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842A8-CCEB-4164-8944-8C090502174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8A964-85E0-40CC-9C35-4569ACC4E8B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96044-79A1-450B-A14F-1B50EEC536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5E52E-1145-4FC2-916F-C2D02085C347}" type="slidenum">
              <a:rPr lang="en-CA" altLang="en-US"/>
              <a:pPr eaLnBrk="1" hangingPunct="1"/>
              <a:t>13</a:t>
            </a:fld>
            <a:endParaRPr lang="en-CA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2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3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94094-7BD4-4167-A7EB-04422E28E8AE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23667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3" y="4267200"/>
            <a:ext cx="12184593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1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CA" sz="17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789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162" y="1692277"/>
            <a:ext cx="10360501" cy="1736725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9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 smtClean="0"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B21BF497-C747-4846-AE95-5E54E75A920C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0886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AF648E2-D238-4994-AB02-0473CE14EB91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15095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FFF3F3CB-F60C-41DD-8DD0-99CBC0E3D810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56285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FD4D876-A7E3-4AAE-85F6-37F23E64FAA0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5275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111D3096-1C43-427A-97DD-46C540A70F20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5908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C7E31BA9-BADA-445A-B2B1-5E5DB8EBF86C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33840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52486548-664E-4A3D-97C3-01A4F1610426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7525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A46D7C5C-A05B-42F8-8312-9AF09B13F532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430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7CE2BD0-E1B9-479D-8484-3AB8DB65B1E6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01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0F47C0D3-076A-4D39-BB55-6ABF622FC9D5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5138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7813"/>
            <a:ext cx="2742486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7813"/>
            <a:ext cx="802431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2FD1374F-1F44-4B8A-BBB9-A34CFBF77E01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432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41" y="1600202"/>
            <a:ext cx="10969943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7B32014-5300-48E4-ACDA-FDAC23951203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606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EF006-0088-47E0-8468-617B74373086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8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B24AE-9FAD-4DC2-8BAD-DE34E78D88BD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5797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F490B-CB92-4B9E-B30E-C744408EC859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0687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E5780-FE75-47AD-8B67-427784535738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1783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69D45-9088-4C3B-A9FD-E1EA5ED71174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6357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FF038-E795-4F14-ACF0-DA81EC234DF7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6787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39BDE-44BE-453F-9147-88F454825BBD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53015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7299F-A0D2-4EC4-9BA8-0CC0B5469A6B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735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DF95F-EA45-4EDD-A6C6-39508F0D513E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31460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AE936-F5CA-4B80-9756-D9847C330D20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513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D0836-15D2-4B30-88D6-F54F20098B68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48377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486706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644" y="681040"/>
            <a:ext cx="6136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625" y="681040"/>
            <a:ext cx="3809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231" y="681040"/>
            <a:ext cx="1269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256" y="681040"/>
            <a:ext cx="10581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697" y="5046665"/>
            <a:ext cx="97342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697" y="4797425"/>
            <a:ext cx="9734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697" y="4637088"/>
            <a:ext cx="97342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697" y="4541838"/>
            <a:ext cx="97342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8883" y="4343400"/>
            <a:ext cx="10360501" cy="1975104"/>
          </a:xfrm>
        </p:spPr>
        <p:txBody>
          <a:bodyPr/>
          <a:lstStyle>
            <a:lvl1pPr marR="9141" algn="l">
              <a:defRPr sz="3999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8883" y="2834640"/>
            <a:ext cx="10360501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</a:lvl2pPr>
            <a:lvl3pPr marL="914126" indent="0" algn="ctr">
              <a:buNone/>
            </a:lvl3pPr>
            <a:lvl4pPr marL="1371189" indent="0" algn="ctr">
              <a:buNone/>
            </a:lvl4pPr>
            <a:lvl5pPr marL="1828251" indent="0" algn="ctr">
              <a:buNone/>
            </a:lvl5pPr>
            <a:lvl6pPr marL="2285314" indent="0" algn="ctr">
              <a:buNone/>
            </a:lvl6pPr>
            <a:lvl7pPr marL="2742377" indent="0" algn="ctr">
              <a:buNone/>
            </a:lvl7pPr>
            <a:lvl8pPr marL="3199440" indent="0" algn="ctr">
              <a:buNone/>
            </a:lvl8pPr>
            <a:lvl9pPr marL="365650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162BB5F2-08AE-4526-8D4E-90B89B4367C1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A2502148-E695-41ED-929C-3DA2D0649E19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690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5574661A-7325-492C-AEBC-CE603CF627E4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6CCD7416-579E-41C3-A603-B4E018A4CEAC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0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437224" y="1073150"/>
            <a:ext cx="576006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99403" y="2"/>
            <a:ext cx="7349270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6632428" y="1285553"/>
            <a:ext cx="4114800" cy="15849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22736" y="0"/>
            <a:ext cx="3656648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22736" y="4267200"/>
            <a:ext cx="4266089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22736" y="0"/>
            <a:ext cx="1828324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29087" y="4246565"/>
            <a:ext cx="2786923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922736" y="4267200"/>
            <a:ext cx="2133044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22736" y="1371600"/>
            <a:ext cx="4266089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922736" y="1752600"/>
            <a:ext cx="4266089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320456" y="4267200"/>
            <a:ext cx="660228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11015" y="4267200"/>
            <a:ext cx="7110148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88824" y="2438400"/>
            <a:ext cx="7516442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88824" y="2133600"/>
            <a:ext cx="7516442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094412" y="4267200"/>
            <a:ext cx="1828324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592" y="401638"/>
            <a:ext cx="1133603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95171" y="681040"/>
            <a:ext cx="359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548076" y="681040"/>
            <a:ext cx="3597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96745" y="681040"/>
            <a:ext cx="1269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634835" y="681040"/>
            <a:ext cx="1269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578" y="681040"/>
            <a:ext cx="4867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90" y="1351672"/>
            <a:ext cx="7622079" cy="977486"/>
          </a:xfrm>
        </p:spPr>
        <p:txBody>
          <a:bodyPr lIns="82296" bIns="0"/>
          <a:lstStyle>
            <a:lvl1pPr marL="54848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90" y="512064"/>
            <a:ext cx="10872432" cy="777240"/>
          </a:xfrm>
        </p:spPr>
        <p:txBody>
          <a:bodyPr tIns="64008"/>
          <a:lstStyle>
            <a:lvl1pPr algn="l">
              <a:buNone/>
              <a:defRPr sz="3799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27B64B9-28C5-47ED-B399-507E5C375626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87DB98B1-ADE4-4416-B8C5-ED5F2700E8F7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277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770503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770503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2E38506-8699-4564-BC82-762B0EDD283B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9757C74C-FBBA-44F1-AC9F-0AA48EBD7E3A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59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1638"/>
            <a:ext cx="11820621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88" y="681040"/>
            <a:ext cx="6136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83" y="681040"/>
            <a:ext cx="359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1" y="681040"/>
            <a:ext cx="1269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81040"/>
            <a:ext cx="1269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98915" y="681040"/>
            <a:ext cx="3809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51819" y="681040"/>
            <a:ext cx="3809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302606" y="681040"/>
            <a:ext cx="1269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340697" y="681040"/>
            <a:ext cx="1058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437" y="681040"/>
            <a:ext cx="48671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24" y="512064"/>
            <a:ext cx="10360501" cy="914400"/>
          </a:xfrm>
        </p:spPr>
        <p:txBody>
          <a:bodyPr/>
          <a:lstStyle>
            <a:lvl1pPr>
              <a:defRPr sz="3999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809750"/>
            <a:ext cx="5385514" cy="639762"/>
          </a:xfrm>
        </p:spPr>
        <p:txBody>
          <a:bodyPr anchor="ctr"/>
          <a:lstStyle>
            <a:lvl1pPr marL="73130" indent="0" algn="l">
              <a:buNone/>
              <a:defRPr sz="2399" b="1">
                <a:solidFill>
                  <a:schemeClr val="accent2"/>
                </a:solidFill>
              </a:defRPr>
            </a:lvl1pPr>
            <a:lvl2pPr>
              <a:buNone/>
              <a:defRPr sz="1999" b="1"/>
            </a:lvl2pPr>
            <a:lvl3pPr>
              <a:buNone/>
              <a:defRPr sz="1799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809750"/>
            <a:ext cx="5387630" cy="639762"/>
          </a:xfrm>
        </p:spPr>
        <p:txBody>
          <a:bodyPr anchor="ctr"/>
          <a:lstStyle>
            <a:lvl1pPr marL="73130" indent="0">
              <a:buNone/>
              <a:defRPr sz="2399" b="1">
                <a:solidFill>
                  <a:schemeClr val="accent2"/>
                </a:solidFill>
              </a:defRPr>
            </a:lvl1pPr>
            <a:lvl2pPr>
              <a:buNone/>
              <a:defRPr sz="1999" b="1"/>
            </a:lvl2pPr>
            <a:lvl3pPr>
              <a:buNone/>
              <a:defRPr sz="1799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2" y="2459037"/>
            <a:ext cx="5385514" cy="395935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459037"/>
            <a:ext cx="5387630" cy="395935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0B01489A-6450-4732-92D7-23028B972DAE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F4AFE93D-07A4-46DB-B389-1BA3A850E2F8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0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</p:spPr>
        <p:txBody>
          <a:bodyPr/>
          <a:lstStyle>
            <a:lvl1pPr>
              <a:defRPr sz="3999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CD3DF5D8-5C33-40D0-92CD-1AAFF87B181F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6D9D78E5-2BD7-4CED-B569-0D19B0E67BCC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40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3A90FC3A-CF83-4822-842C-420661B15721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489EF297-5366-4BF0-B985-1A07DA512186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8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359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/>
          <a:lstStyle>
            <a:lvl1pPr marL="54848" indent="0">
              <a:buNone/>
              <a:defRPr sz="1799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9896A761-C4B3-493F-AAAE-FD3939BF6245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3747BEE1-FA82-49B2-83FA-02565541B492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635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940" y="0"/>
            <a:ext cx="11700003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4591" y="1884363"/>
            <a:ext cx="1170635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11372782" y="1197793"/>
            <a:ext cx="131762" cy="171404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11575929" y="1350193"/>
            <a:ext cx="131762" cy="171404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11112500" y="1453380"/>
            <a:ext cx="131763" cy="171406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8882" y="441253"/>
            <a:ext cx="9141619" cy="701749"/>
          </a:xfrm>
        </p:spPr>
        <p:txBody>
          <a:bodyPr anchor="b"/>
          <a:lstStyle>
            <a:lvl1pPr algn="l">
              <a:buNone/>
              <a:defRPr sz="209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581" y="1893781"/>
            <a:ext cx="11701272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199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8882" y="1150144"/>
            <a:ext cx="9141619" cy="685800"/>
          </a:xfrm>
        </p:spPr>
        <p:txBody>
          <a:bodyPr/>
          <a:lstStyle>
            <a:lvl1pPr marL="27424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8633751" y="55563"/>
            <a:ext cx="2844059" cy="365125"/>
          </a:xfrm>
        </p:spPr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6CE3FE82-5FCF-4617-8E35-0B6B74FE9854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8882" y="55563"/>
            <a:ext cx="7414869" cy="365125"/>
          </a:xfrm>
        </p:spPr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55563"/>
            <a:ext cx="609441" cy="365125"/>
          </a:xfrm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4A246C7B-CCE3-44E4-B699-F92B96B55CDA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28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A9A7F1A-6A13-4B12-99CF-9EA25D8ABB0F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F4C6E95C-17A4-45F8-858D-AFC6DD8B59A5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103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640912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8" y="274641"/>
            <a:ext cx="78211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4EF8A56-C790-49DE-9D97-DC0EA467FF8B}" type="datetimeFigureOut">
              <a:rPr lang="zh-TW" altLang="en-US" smtClean="0">
                <a:solidFill>
                  <a:srgbClr val="D6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B5B4D24C-5AF3-4000-B67D-0CED45BDD410}" type="slidenum">
              <a:rPr lang="zh-TW" altLang="en-US" smtClean="0">
                <a:solidFill>
                  <a:srgbClr val="D6EC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6EC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080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162" y="2286000"/>
            <a:ext cx="10360501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2F00230F-0626-4AB7-BBEC-552EA34CDC32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DFFFDDFA-FD51-4D43-BA1E-917DCFD9F402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1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48553EC5-495B-43FA-A075-70860E15236A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A150502A-FB0A-4F70-83A0-17EB59D052E5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27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5BE1CAB0-09DA-4490-BEC6-AE75F9FE1699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D81BA9AA-6659-4B32-AD55-4711E2A635AA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52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8029972C-355B-468C-AE3B-368FA960D0F8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C0C9485B-6027-4B4E-BFDE-27060D191BBA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82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639E421C-6B56-4707-B3E6-6B31A82D8216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CC239731-488E-4FD4-8B36-88AAB634FA2F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0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9DD4C6E6-4CC8-429C-95B6-2097A4341272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3B68941C-0477-49A5-9561-E42ED7443829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CF707D3C-8E70-46AE-9B94-8DF750EF0776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B627B323-F9CF-43E3-B550-CAAE90DF6060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8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421E238E-CEC5-4CBE-AD26-5818CBDF96A9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2E271778-9F7D-447C-81E5-162A26E43FC9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68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E545BED5-DBBF-4FDB-9BB1-78D7B4AD3E6C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92C33B08-E5FB-4905-8636-DAC447045507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568F9FC3-4D71-4E75-B5E8-4BD70CF873C4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DAFD0754-85E2-4D6A-A940-22ACDFCF4CD6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93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1FDA951-3218-442C-8B50-5DCFC2476386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E1CAD0ED-F4F2-480B-AF1B-BDC3FBAB9435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441" y="1600202"/>
            <a:ext cx="10969943" cy="4525963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70DBF054-8193-4E49-9968-FFF8FF2CE548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1542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162" y="2286000"/>
            <a:ext cx="10360501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FE860-3132-44C4-A892-477DE7C83BA3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AC70E-8B47-4B97-99B2-93347C22369A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667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B4AE5-76A2-4285-8318-1852926DF65C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95767-DF4B-4F55-9F46-ABCBF2756C2F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56737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74E0D-7B91-492D-A15A-42556DF2EE74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17BE9-EDAE-4AF0-8B0D-09B4AAAE136E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84481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BA4F1-478F-4324-BF56-98086C566C87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9EDE-9CB5-4D01-840F-DE2C3D1F2326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52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4A0BC-3062-48C9-A9A2-68C1BCD460BF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D6967E-DDB6-4B48-9612-5F4326503777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3009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D66CB-312E-43BA-8D99-40AACE413CFE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4377BD-0544-4FD5-9CBA-A12C02867D67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19381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C5664-CB0E-41F6-89DA-E16976CAF3B5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92D7D-CCB0-49C7-A0D4-89A42C851DE1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6549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2D7C0-BD71-4E31-9736-787DF90D587F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112CEB-B02D-4F2F-879A-65AD5FB52FC1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65932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4BCB0-0012-4CC9-8F3D-DDAD9821F6F1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8A6BC7-ED1C-4E6A-9433-BAA49A377D82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43627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2496D-7965-426E-AD16-690B59D98733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A6362-A968-459E-A952-8FA156C4F2CE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311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50362-0B57-4388-91B9-45E6D132D81D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CB373-25DB-4A1B-81D2-F7B3E8DDD6E5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4210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1541FB-0B62-4975-97BF-9D2BD52BA7E5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646307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CFD0B-47FE-48B9-A4CE-D91DDCF0BA1B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725612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9817E-E5EC-4128-9A8D-29E9C0F6FEC5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5258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9FC5-AFBF-4BE3-8376-AFAEC94AEB54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7903628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12DE2E-EB21-4B45-B7A4-4EF556250AA6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774855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A25361-E20A-45EE-AAE3-7E0549103ABB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900241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E1AB8-715B-49FF-A985-CE0BC7EE9C0D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34266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5A769A-8D97-4675-92A9-11E2B773B379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461912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C3738-C73E-4CF7-83EE-805A731081BD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22363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5DD825-1EA2-4FB1-A517-19B9CD2DB414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318932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3033DC-6F52-4E9C-AC67-CC6F0C146D9A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713568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5074" y="0"/>
            <a:ext cx="8633751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宋体" pitchFamily="2" charset="-122"/>
              <a:cs typeface="+mn-cs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607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7988" y="533400"/>
            <a:ext cx="6805427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1425" y="3539864"/>
            <a:ext cx="681792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5395" y="6557963"/>
            <a:ext cx="2670538" cy="227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0A6C6-A524-440F-907E-836B29CB80D3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8221" y="6557963"/>
            <a:ext cx="3902117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4398" y="6556375"/>
            <a:ext cx="785079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AF788-323C-416B-B9F0-59E049411A9E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81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4C438-3F88-4ECA-8BF4-1E16140EB56C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F1AAF-1B07-4BEC-B18A-A1874A6D4A24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201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29" y="2821838"/>
            <a:ext cx="8338479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29" y="1905001"/>
            <a:ext cx="8338479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7560" y="6556376"/>
            <a:ext cx="2668422" cy="22701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5B81E-1DD1-4A53-8B7A-17A123D3C7C2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2915" y="6556375"/>
            <a:ext cx="3859795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562" y="6554788"/>
            <a:ext cx="782963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6786DD-EE63-4956-9381-770262B0D6B5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776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46926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0293" y="1600201"/>
            <a:ext cx="46926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64848-02CA-4CCE-AAEA-CA5E95E9CE69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A8CA07-E7E4-4CB3-83C9-ECB0E448A068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46008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0293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0293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C86A2-CF0F-4B5A-9365-23C932576C59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E5B33F-4AF6-4BF1-A35E-98EAEBCBD717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218956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296DD-CD0A-4193-A55D-01D1C332B022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A70CCC-6892-457D-B247-C2AE2B09E124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182998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63170-D3F3-4E20-9421-15C1BE554648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D2A814-1C30-4B8A-B8E9-9DEE715EAD84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0240747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7861792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441" y="1497416"/>
            <a:ext cx="7861792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9649486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F23B9-E037-4425-A8D0-B61CBDB5BE95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272BBA-D903-480C-A0AB-507EB5C6FAAF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7858186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777" y="1004888"/>
            <a:ext cx="57579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659" y="998539"/>
            <a:ext cx="57579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593" y="1143000"/>
            <a:ext cx="4570809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3593" y="3283634"/>
            <a:ext cx="4570809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679" y="1041002"/>
            <a:ext cx="560686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3814E-12F7-4232-80FF-94E8F8772CF7}" type="datetimeFigureOut">
              <a:rPr lang="zh-TW" altLang="en-US" smtClean="0">
                <a:solidFill>
                  <a:srgbClr val="F4E7E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F4E7E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4E7E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9A8A1-307E-48E7-B6BC-02F2B5B412F4}" type="slidenum">
              <a:rPr lang="zh-TW" altLang="en-US" smtClean="0">
                <a:solidFill>
                  <a:srgbClr val="F4E7E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F4E7E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712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D56C7-76B2-463D-8557-2D9E8B8BB131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B748D6-83A7-41D4-B58E-0F6DBFAD86F4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930019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5" y="274956"/>
            <a:ext cx="2031471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3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6378" y="6557963"/>
            <a:ext cx="2668421" cy="2270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82358-D53F-4222-A5D1-91419D0197D9}" type="datetimeFigureOut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1" y="6556375"/>
            <a:ext cx="487553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7495" y="6553200"/>
            <a:ext cx="782963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87CCC1-4FE4-42A4-9F5D-CA8537B939FB}" type="slidenum">
              <a:rPr lang="zh-TW" altLang="en-US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069596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88825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A6378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88825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355848"/>
            <a:ext cx="10766795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1828800"/>
            <a:ext cx="10766795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FF9F2-706F-4EAC-A4DD-480CA02476F2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8B5882-595B-4189-924A-711E4658FCA4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89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5448"/>
            <a:ext cx="10969943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C51F9A-058F-497C-9D10-71725BE38A4E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5CF78-CE49-4980-8728-7E24BA4861AA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162180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88825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A6378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88825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118872"/>
            <a:ext cx="10681474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295" y="1828800"/>
            <a:ext cx="10693662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3832B-74F3-465E-9B7E-926C508D877C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5A6378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7BF60D-9BD6-4E05-839B-B06F2BBE85C4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813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73936"/>
            <a:ext cx="5383398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73936"/>
            <a:ext cx="5383398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A527D-CE87-4BDD-80C9-87D0945842D4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D6F2-B450-49A0-AB9A-7B08C57465A1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497992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98988"/>
            <a:ext cx="5385514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49512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98988"/>
            <a:ext cx="538763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449512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D9709-03C3-469B-B189-38342CA36EC3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4BAD8-4338-424A-96A3-032788C6C02E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128266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C2D43-3AF4-4998-941B-9A0A1854F1B9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BBE789-9EC1-42B1-A709-171B426F3110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533880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F81E2-9336-4504-9D74-E4C25CE59AA3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2EEF-5329-401C-9C37-24A00C469CE4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550094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6893" y="0"/>
            <a:ext cx="6136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6893" y="0"/>
            <a:ext cx="6136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26" y="152400"/>
            <a:ext cx="3364116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88" y="1743134"/>
            <a:ext cx="7892132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26" y="1730018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ECAC6-39AF-426C-BB6F-7091162C32BF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8DA42-AF57-4383-9335-48FFE34E131A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872263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6893" y="0"/>
            <a:ext cx="6136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6893" y="0"/>
            <a:ext cx="6136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9" y="155448"/>
            <a:ext cx="336599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0733" y="1484808"/>
            <a:ext cx="832769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9" y="1728216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076" y="1169988"/>
            <a:ext cx="3362508" cy="2016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ACC4A-702D-4D4F-8345-015A3F521E38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6013" y="1169988"/>
            <a:ext cx="692393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5956" y="1169988"/>
            <a:ext cx="977645" cy="2016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36900-AEBC-4BDC-A06E-A2F2F271CAC8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91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1224E-1844-4473-9451-258147299873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F562D-BCA4-4747-9A6F-7F301126D502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541968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6693" y="0"/>
            <a:ext cx="6136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2291" y="0"/>
            <a:ext cx="3351927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4D4D6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5" y="274641"/>
            <a:ext cx="253933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E9679-1F0D-49C0-941B-B31EF5B04508}" type="datetimeFigureOut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9102" y="6376989"/>
            <a:ext cx="511465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3C3A5-9A7F-431E-BDFB-E11D35850732}" type="slidenum">
              <a:rPr lang="zh-TW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20584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9D4A9-412D-4B84-9AB2-AFC8C7322102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36857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6D238B-9CA7-4EBA-91E9-047E49B0B40D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537778"/>
      </p:ext>
    </p:extLst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70C07-D3DD-4E9D-993A-3E29F0DCD672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284986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8BEE1-DBC3-4B88-B940-696285C6D751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764351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D7B57-8A84-4D4F-B19B-52B741F24002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9264475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633F8-6DC2-4445-B186-FCD02B8CB85E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151259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3BC45B-5C46-45E7-8B88-92043A7D6D9E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655657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AC1D38-4E54-4C22-9D00-950664E4C958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53336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58D28-354A-431F-82C6-4955653CF8BD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766129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194914-401C-4A03-B33B-366AB371BD7F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5889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hidden">
          <a:xfrm>
            <a:off x="8834783" y="6429375"/>
            <a:ext cx="380901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CA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233" y="4267200"/>
            <a:ext cx="12184593" cy="2590800"/>
            <a:chOff x="2" y="2688"/>
            <a:chExt cx="5758" cy="1632"/>
          </a:xfrm>
        </p:grpSpPr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1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CA" sz="17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78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78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5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5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5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78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2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8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1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12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CA" sz="1799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1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411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412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  <p:sp>
              <p:nvSpPr>
                <p:cNvPr id="412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126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CA" altLang="en-US" sz="1799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778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7815"/>
            <a:ext cx="1096994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78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2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78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78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78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E2B613EF-5E33-4052-BE33-6D798DD9DDD3}" type="slidenum">
              <a:rPr lang="en-US" altLang="zh-TW" smtClean="0">
                <a:solidFill>
                  <a:srgbClr val="FFFFFF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259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063" algn="ctr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126" algn="ctr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189" algn="ctr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251" algn="ctr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kumimoji="1" sz="31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kumimoji="1" sz="27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3846" indent="-22853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0908" indent="-22853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7971" indent="-22853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5034" indent="-22853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9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VE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VE" altLang="en-US" smtClean="0"/>
              <a:t>Haga clic para modificar el estilo de texto del patrón</a:t>
            </a:r>
          </a:p>
          <a:p>
            <a:pPr lvl="1"/>
            <a:r>
              <a:rPr lang="es-VE" altLang="en-US" smtClean="0"/>
              <a:t>Segundo nivel</a:t>
            </a:r>
          </a:p>
          <a:p>
            <a:pPr lvl="2"/>
            <a:r>
              <a:rPr lang="es-VE" altLang="en-US" smtClean="0"/>
              <a:t>Tercer nivel</a:t>
            </a:r>
          </a:p>
          <a:p>
            <a:pPr lvl="3"/>
            <a:r>
              <a:rPr lang="es-VE" altLang="en-US" smtClean="0"/>
              <a:t>Cuarto nivel</a:t>
            </a:r>
          </a:p>
          <a:p>
            <a:pPr lvl="4"/>
            <a:r>
              <a:rPr lang="es-VE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b="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768DC-8ABB-4ED7-A702-956B67C404DF}" type="slidenum">
              <a:rPr lang="es-VE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V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486706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697" y="5046665"/>
            <a:ext cx="97342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97" y="4797425"/>
            <a:ext cx="9734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697" y="4637088"/>
            <a:ext cx="97342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697" y="4541838"/>
            <a:ext cx="97342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644" y="681040"/>
            <a:ext cx="6136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625" y="681040"/>
            <a:ext cx="3809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231" y="681040"/>
            <a:ext cx="1269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6256" y="681040"/>
            <a:ext cx="10581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763"/>
            <a:ext cx="10360501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8883" y="1784350"/>
            <a:ext cx="103605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3751" y="6416677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8882" y="6416677"/>
            <a:ext cx="741486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D6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7"/>
            <a:ext cx="60944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1E5FCFEC-A86E-46A6-8A18-8E2A4C277317}" type="slidenum">
              <a:rPr lang="en-US" altLang="zh-CN" smtClean="0">
                <a:solidFill>
                  <a:srgbClr val="D6ECFF"/>
                </a:solidFill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D6EC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5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99" kern="1200" spc="-100">
          <a:solidFill>
            <a:srgbClr val="C1EEFF"/>
          </a:solidFill>
          <a:latin typeface="+mj-lt"/>
          <a:ea typeface="+mj-ea"/>
          <a:cs typeface="华文楷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5pPr>
      <a:lvl6pPr marL="457063" algn="l" rtl="0" fontAlgn="base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6pPr>
      <a:lvl7pPr marL="914126" algn="l" rtl="0" fontAlgn="base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7pPr>
      <a:lvl8pPr marL="1371189" algn="l" rtl="0" fontAlgn="base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8pPr>
      <a:lvl9pPr marL="1828251" algn="l" rtl="0" fontAlgn="base">
        <a:spcBef>
          <a:spcPct val="0"/>
        </a:spcBef>
        <a:spcAft>
          <a:spcPct val="0"/>
        </a:spcAft>
        <a:defRPr sz="3999">
          <a:solidFill>
            <a:srgbClr val="C1EEFF"/>
          </a:solidFill>
          <a:latin typeface="Consolas" pitchFamily="49" charset="0"/>
          <a:ea typeface="华文楷体"/>
          <a:cs typeface="华文楷体"/>
        </a:defRPr>
      </a:lvl9pPr>
      <a:extLst/>
    </p:titleStyle>
    <p:bodyStyle>
      <a:lvl1pPr marL="411040" indent="-342797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2999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39553" indent="-2856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599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995064" indent="-2285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399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60097" indent="-22853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199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480694" indent="-209487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1999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709415" indent="-21024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1901381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348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314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5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ea typeface="MS PGothic" pitchFamily="34" charset="-128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46D7F9AE-8F61-4CA9-BE88-AE4009DD4248}" type="datetimeFigureOut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145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/>
                <a:latin typeface="+mn-lt"/>
                <a:ea typeface="MS PGothic" pitchFamily="34" charset="-128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145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fld id="{E911439D-5A60-4F86-BAC4-8E78B59C1695}" type="slidenum">
              <a:rPr lang="zh-TW" altLang="en-US" smtClean="0">
                <a:solidFill>
                  <a:srgbClr val="004080"/>
                </a:solidFill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5pPr>
      <a:lvl6pPr marL="457063" algn="l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126" algn="l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189" algn="l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251" algn="l" rtl="0" fontAlgn="base">
        <a:spcBef>
          <a:spcPct val="0"/>
        </a:spcBef>
        <a:spcAft>
          <a:spcPct val="0"/>
        </a:spcAft>
        <a:defRPr kumimoji="1" sz="4399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Char char="•"/>
        <a:defRPr kumimoji="1" sz="3199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Char char="–"/>
        <a:defRPr kumimoji="1" sz="2799">
          <a:solidFill>
            <a:schemeClr val="tx1"/>
          </a:solidFill>
          <a:latin typeface="+mn-lt"/>
          <a:ea typeface="+mn-ea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Char char="–"/>
        <a:defRPr kumimoji="1" sz="1999">
          <a:solidFill>
            <a:schemeClr val="tx1"/>
          </a:solidFill>
          <a:latin typeface="+mn-lt"/>
          <a:ea typeface="+mn-ea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5pPr>
      <a:lvl6pPr marL="2513846" indent="-228531" algn="l" rtl="0" fontAlgn="base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6pPr>
      <a:lvl7pPr marL="2970908" indent="-228531" algn="l" rtl="0" fontAlgn="base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7pPr>
      <a:lvl8pPr marL="3427971" indent="-228531" algn="l" rtl="0" fontAlgn="base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8pPr>
      <a:lvl9pPr marL="3885034" indent="-228531" algn="l" rtl="0" fontAlgn="base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5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983C9-0095-4E61-AFF8-C5F0DF4E74EC}" type="datetimeFigureOut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2022/11/23</a:t>
            </a:fld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145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/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4080"/>
              </a:solidFill>
            </a:endParaRPr>
          </a:p>
        </p:txBody>
      </p:sp>
      <p:sp>
        <p:nvSpPr>
          <p:cNvPr id="145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BF49EF-060C-41D8-BBEE-3D63F41C9306}" type="slidenum">
              <a:rPr lang="zh-TW" altLang="en-US" smtClean="0">
                <a:solidFill>
                  <a:srgbClr val="004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CE518-57E5-429B-AC58-AE2E14E5D91E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6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68369" y="0"/>
            <a:ext cx="1320456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宋体" pitchFamily="2" charset="-122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441" y="320675"/>
            <a:ext cx="9649486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441" y="1609725"/>
            <a:ext cx="9649486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0610" y="6557963"/>
            <a:ext cx="2668421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441" y="6557963"/>
            <a:ext cx="487553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3264" y="6556375"/>
            <a:ext cx="785079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AB451-5F7B-4E4B-A2A8-5572AF43671B}" type="slidenum">
              <a:rPr lang="en-US" altLang="zh-CN" smtClean="0">
                <a:solidFill>
                  <a:srgbClr val="B13F9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B13F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3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49" charset="-122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华文新魏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华文新魏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华文新魏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华文新魏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华文新魏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88825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88825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4D4D6"/>
                </a:outerShdw>
              </a:effectLst>
              <a:uLnTx/>
              <a:uFillTx/>
              <a:latin typeface="Corbel"/>
              <a:ea typeface="宋体" pitchFamily="2" charset="-122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774825"/>
            <a:ext cx="1096994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477000"/>
            <a:ext cx="2844059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9101" y="6477000"/>
            <a:ext cx="7342921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085" y="6477000"/>
            <a:ext cx="97764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C9662-A3C1-4C3E-94C1-3C23912E9BDC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6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华文楷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华文楷体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华文楷体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华文楷体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华文楷体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华文楷体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96D6E0-44CB-4218-A15D-384337BA4A60}" type="slidenum"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0036" y="2420888"/>
            <a:ext cx="6368754" cy="1456184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堅固與擴張</a:t>
            </a:r>
            <a:endParaRPr lang="en-US" sz="7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8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>
                <a:latin typeface="全真中隸書" pitchFamily="49" charset="-120"/>
                <a:ea typeface="全真中隸書" pitchFamily="49" charset="-120"/>
              </a:rPr>
              <a:t>一、恒心遵守使徒的教訓</a:t>
            </a:r>
            <a:r>
              <a:rPr lang="zh-TW" alt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828" y="1988840"/>
            <a:ext cx="10297143" cy="4459586"/>
          </a:xfrm>
        </p:spPr>
        <p:txBody>
          <a:bodyPr/>
          <a:lstStyle/>
          <a:p>
            <a:pPr marL="609600" indent="-609600"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教會的建造是建立在神的道之基礎上 </a:t>
            </a:r>
          </a:p>
          <a:p>
            <a:pPr marL="609600" indent="-609600">
              <a:defRPr/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永活之道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                                         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耶穌基督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是教會的根基                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林前三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11)</a:t>
            </a:r>
          </a:p>
          <a:p>
            <a:pPr marL="609600" indent="-609600">
              <a:defRPr/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聖言真道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                             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約五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39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；詩一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9389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D700"/>
            </a:gs>
            <a:gs pos="50000">
              <a:srgbClr val="FFFFFF"/>
            </a:gs>
            <a:gs pos="100000">
              <a:srgbClr val="DCD7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360612" y="533400"/>
            <a:ext cx="7391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9600">
                <a:solidFill>
                  <a:srgbClr val="333399"/>
                </a:solidFill>
                <a:latin typeface="華康正顏楷體W7(P)" pitchFamily="66" charset="-120"/>
                <a:ea typeface="華康正顏楷體W7(P)" pitchFamily="66" charset="-120"/>
                <a:cs typeface="Arial" panose="020B0604020202020204" pitchFamily="34" charset="0"/>
              </a:rPr>
              <a:t>讀經</a:t>
            </a:r>
          </a:p>
        </p:txBody>
      </p:sp>
      <p:pic>
        <p:nvPicPr>
          <p:cNvPr id="72707" name="Picture 3" descr="MCj03103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2438400"/>
            <a:ext cx="44783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870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213" y="304801"/>
            <a:ext cx="8443913" cy="1179513"/>
          </a:xfrm>
        </p:spPr>
        <p:txBody>
          <a:bodyPr/>
          <a:lstStyle/>
          <a:p>
            <a:pPr>
              <a:defRPr/>
            </a:pPr>
            <a:r>
              <a:rPr lang="en-US" altLang="zh-TW" sz="8000" b="1">
                <a:latin typeface="全真中隸書" pitchFamily="49" charset="-120"/>
                <a:ea typeface="全真中隸書" pitchFamily="49" charset="-120"/>
              </a:rPr>
              <a:t>    </a:t>
            </a:r>
            <a:r>
              <a:rPr lang="zh-TW" altLang="en-US" sz="8000" b="1">
                <a:latin typeface="全真中隸書" pitchFamily="49" charset="-120"/>
                <a:ea typeface="全真中隸書" pitchFamily="49" charset="-120"/>
              </a:rPr>
              <a:t>有道可行</a:t>
            </a:r>
            <a:r>
              <a:rPr lang="zh-TW" altLang="en-US" sz="8000">
                <a:latin typeface="全真中隸書" pitchFamily="49" charset="-120"/>
                <a:ea typeface="全真中隸書" pitchFamily="49" charset="-12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2132856"/>
            <a:ext cx="9937104" cy="4191744"/>
          </a:xfrm>
        </p:spPr>
        <p:txBody>
          <a:bodyPr/>
          <a:lstStyle/>
          <a:p>
            <a:pPr>
              <a:defRPr/>
            </a:pPr>
            <a:r>
              <a:rPr lang="zh-TW" altLang="en-US" sz="6000" dirty="0"/>
              <a:t>你們既知道這事，若是去行就有福了。             </a:t>
            </a:r>
            <a:r>
              <a:rPr lang="zh-TW" altLang="en-US" sz="6000" dirty="0" smtClean="0"/>
              <a:t>                      </a:t>
            </a:r>
            <a:r>
              <a:rPr lang="en-US" altLang="zh-TW" sz="6000" dirty="0" smtClean="0"/>
              <a:t>(</a:t>
            </a:r>
            <a:r>
              <a:rPr lang="zh-TW" altLang="en-US" sz="6000" dirty="0"/>
              <a:t>約十三</a:t>
            </a:r>
            <a:r>
              <a:rPr lang="en-US" altLang="zh-TW" sz="6000" dirty="0"/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769023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istian_Bibl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916" y="620688"/>
            <a:ext cx="8532812" cy="604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522412" y="2565401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JhengHei" panose="020B0604030504040204" pitchFamily="34" charset="-120"/>
              </a:rPr>
              <a:t>神的律例典章</a:t>
            </a:r>
            <a:endParaRPr lang="en-CA" altLang="en-US" sz="8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634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5763" y="188914"/>
            <a:ext cx="6486525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dirty="0" smtClean="0">
                <a:ea typeface="全真楷書" pitchFamily="49" charset="-120"/>
              </a:rPr>
              <a:t>二</a:t>
            </a:r>
            <a:r>
              <a:rPr lang="en-US" altLang="zh-TW" sz="6600" dirty="0" smtClean="0">
                <a:ea typeface="全真楷書" pitchFamily="49" charset="-120"/>
              </a:rPr>
              <a:t>. </a:t>
            </a:r>
            <a:r>
              <a:rPr lang="zh-TW" altLang="en-US" sz="6600" dirty="0" smtClean="0">
                <a:ea typeface="全真楷書" pitchFamily="49" charset="-120"/>
              </a:rPr>
              <a:t>彼此交接</a:t>
            </a:r>
            <a:endParaRPr lang="zh-TW" altLang="en-US" sz="6600" dirty="0">
              <a:ea typeface="全真楷書" pitchFamily="49" charset="-12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7701" y="1412875"/>
            <a:ext cx="8435975" cy="50688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>
                <a:latin typeface="Arial"/>
                <a:ea typeface="全真楷書" pitchFamily="49" charset="-120"/>
              </a:rPr>
              <a:t>“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彼此</a:t>
            </a:r>
            <a:r>
              <a:rPr lang="zh-TW" altLang="en-US" sz="5400">
                <a:latin typeface="Arial"/>
                <a:ea typeface="全真楷書" pitchFamily="49" charset="-120"/>
              </a:rPr>
              <a:t>”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或 </a:t>
            </a:r>
            <a:r>
              <a:rPr lang="zh-TW" altLang="en-US" sz="5400">
                <a:latin typeface="Arial"/>
                <a:ea typeface="全真楷書" pitchFamily="49" charset="-120"/>
              </a:rPr>
              <a:t>“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互相</a:t>
            </a:r>
            <a:r>
              <a:rPr lang="zh-TW" altLang="en-US" sz="5400">
                <a:latin typeface="Arial"/>
                <a:ea typeface="全真楷書" pitchFamily="49" charset="-120"/>
              </a:rPr>
              <a:t>”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 </a:t>
            </a:r>
            <a:r>
              <a:rPr lang="en-US" altLang="zh-TW" sz="5400">
                <a:latin typeface="全真楷書" pitchFamily="49" charset="-120"/>
                <a:ea typeface="全真楷書" pitchFamily="49" charset="-120"/>
              </a:rPr>
              <a:t>(alleilon)</a:t>
            </a:r>
          </a:p>
          <a:p>
            <a:pPr eaLnBrk="1" hangingPunct="1">
              <a:defRPr/>
            </a:pP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新約出現過</a:t>
            </a:r>
            <a:r>
              <a:rPr lang="en-US" altLang="zh-TW" sz="5400">
                <a:latin typeface="全真楷書" pitchFamily="49" charset="-120"/>
                <a:ea typeface="全真楷書" pitchFamily="49" charset="-120"/>
              </a:rPr>
              <a:t>58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次</a:t>
            </a:r>
            <a:r>
              <a:rPr lang="en-US" altLang="zh-TW" sz="5400">
                <a:latin typeface="全真楷書" pitchFamily="49" charset="-120"/>
                <a:ea typeface="全真楷書" pitchFamily="49" charset="-120"/>
              </a:rPr>
              <a:t>, 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保羅的書信中共用過</a:t>
            </a:r>
            <a:r>
              <a:rPr lang="en-US" altLang="zh-TW" sz="5400">
                <a:latin typeface="全真楷書" pitchFamily="49" charset="-120"/>
                <a:ea typeface="全真楷書" pitchFamily="49" charset="-120"/>
              </a:rPr>
              <a:t>42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次之多</a:t>
            </a:r>
            <a:r>
              <a:rPr lang="en-US" altLang="zh-TW" sz="5400">
                <a:latin typeface="全真楷書" pitchFamily="49" charset="-120"/>
                <a:ea typeface="全真楷書" pitchFamily="49" charset="-120"/>
              </a:rPr>
              <a:t>, </a:t>
            </a:r>
            <a:r>
              <a:rPr lang="zh-TW" altLang="en-US" sz="5400">
                <a:latin typeface="全真楷書" pitchFamily="49" charset="-120"/>
                <a:ea typeface="全真楷書" pitchFamily="49" charset="-120"/>
              </a:rPr>
              <a:t>可見保羅的教觀可以用彼此來歸納出來</a:t>
            </a:r>
          </a:p>
        </p:txBody>
      </p:sp>
    </p:spTree>
    <p:extLst>
      <p:ext uri="{BB962C8B-B14F-4D97-AF65-F5344CB8AC3E}">
        <p14:creationId xmlns:p14="http://schemas.microsoft.com/office/powerpoint/2010/main" val="14727781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260648"/>
            <a:ext cx="921702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保羅</a:t>
            </a: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以彼此為題指出教會的真理</a:t>
            </a:r>
            <a:r>
              <a:rPr lang="en-US" altLang="zh-TW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endParaRPr lang="zh-TW" altLang="en-US" sz="5400" dirty="0">
              <a:latin typeface="全真中隸書" pitchFamily="49" charset="-120"/>
              <a:ea typeface="全真中隸書" pitchFamily="49" charset="-12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33772" y="1844824"/>
            <a:ext cx="10297144" cy="4522638"/>
          </a:xfrm>
        </p:spPr>
        <p:txBody>
          <a:bodyPr/>
          <a:lstStyle/>
          <a:p>
            <a:pPr marL="812800" indent="-812800" eaLnBrk="1" hangingPunct="1"/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作肢體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羅十二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、彼此親熱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、推讓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、同心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、相愛   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十三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、不論斷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十三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、建立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十四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、接納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十五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、勸戒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十五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14)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、聖潔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十六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</a:t>
            </a:r>
            <a:r>
              <a:rPr lang="en-US" altLang="zh-TW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9313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>
                <a:ea typeface="全真楷書" pitchFamily="49" charset="-120"/>
              </a:rPr>
              <a:t>現代人需要摰友真朋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05780" y="1988839"/>
            <a:ext cx="9853147" cy="4467523"/>
          </a:xfrm>
        </p:spPr>
        <p:txBody>
          <a:bodyPr/>
          <a:lstStyle/>
          <a:p>
            <a:pPr eaLnBrk="1" hangingPunct="1"/>
            <a:r>
              <a:rPr lang="zh-TW" altLang="en-US" sz="4400" dirty="0"/>
              <a:t>交接就是團契的意義</a:t>
            </a:r>
            <a:r>
              <a:rPr lang="en-US" altLang="zh-TW" sz="4400" dirty="0" err="1"/>
              <a:t>koinonia</a:t>
            </a:r>
            <a:endParaRPr lang="en-US" altLang="zh-TW" sz="4400" dirty="0"/>
          </a:p>
          <a:p>
            <a:pPr eaLnBrk="1" hangingPunct="1"/>
            <a:r>
              <a:rPr lang="en-US" altLang="zh-TW" sz="4400" dirty="0">
                <a:latin typeface="Tahoma" panose="020B0604030504040204" pitchFamily="34" charset="0"/>
              </a:rPr>
              <a:t> </a:t>
            </a:r>
            <a:r>
              <a:rPr lang="zh-TW" altLang="en-US" sz="4400" dirty="0"/>
              <a:t>我們需要強調不單只有同工的工作關係，更需要有事奉中朋友的關係</a:t>
            </a:r>
          </a:p>
        </p:txBody>
      </p:sp>
    </p:spTree>
    <p:extLst>
      <p:ext uri="{BB962C8B-B14F-4D97-AF65-F5344CB8AC3E}">
        <p14:creationId xmlns:p14="http://schemas.microsoft.com/office/powerpoint/2010/main" val="458133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43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7" descr="Slide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36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0"/>
            <a:ext cx="961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229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917630" cy="1456184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（三）質與量增長</a:t>
            </a:r>
            <a:endParaRPr lang="en-US" sz="7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939" y="3573016"/>
            <a:ext cx="7448873" cy="244678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使徒行傳</a:t>
            </a:r>
            <a:r>
              <a:rPr lang="en-US" altLang="zh-TW" sz="4800" dirty="0" smtClean="0"/>
              <a:t>2:41-42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46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ide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572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799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彼此交接</a:t>
            </a:r>
            <a:r>
              <a:rPr lang="en-US" altLang="zh-TW" sz="4799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endParaRPr lang="en-CA" altLang="en-US" sz="4799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134632" y="1702250"/>
            <a:ext cx="8225869" cy="4469236"/>
            <a:chOff x="509" y="1256"/>
            <a:chExt cx="4579" cy="2488"/>
          </a:xfrm>
        </p:grpSpPr>
        <p:sp>
          <p:nvSpPr>
            <p:cNvPr id="86020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CA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799" b="1">
                <a:solidFill>
                  <a:srgbClr val="FFFFFF"/>
                </a:solidFill>
              </a:endParaRPr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799" b="1">
                <a:solidFill>
                  <a:srgbClr val="FFFFFF"/>
                </a:solidFill>
              </a:endParaRPr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799" b="1">
                <a:solidFill>
                  <a:srgbClr val="FFFFFF"/>
                </a:solidFill>
              </a:endParaRP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799" b="1">
                <a:solidFill>
                  <a:srgbClr val="FFFFFF"/>
                </a:solidFill>
              </a:endParaRPr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799" b="1">
                <a:solidFill>
                  <a:srgbClr val="FFFFFF"/>
                </a:solidFill>
              </a:endParaRPr>
            </a:p>
          </p:txBody>
        </p:sp>
        <p:sp>
          <p:nvSpPr>
            <p:cNvPr id="86026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6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6028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799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white">
            <a:xfrm>
              <a:off x="1110" y="2257"/>
              <a:ext cx="60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2399" b="1">
                  <a:solidFill>
                    <a:srgbClr val="FFFFFF"/>
                  </a:solidFill>
                </a:rPr>
                <a:t>相愛   </a:t>
              </a:r>
              <a:r>
                <a:rPr lang="en-CA" altLang="en-US" sz="1799" b="1">
                  <a:solidFill>
                    <a:srgbClr val="FFFFFF"/>
                  </a:solidFill>
                </a:rPr>
                <a:t>(</a:t>
              </a:r>
              <a:r>
                <a:rPr lang="zh-TW" altLang="en-US" sz="1799" b="1">
                  <a:solidFill>
                    <a:srgbClr val="FFFFFF"/>
                  </a:solidFill>
                </a:rPr>
                <a:t>十三</a:t>
              </a:r>
              <a:r>
                <a:rPr lang="en-CA" altLang="en-US" sz="1799" b="1">
                  <a:solidFill>
                    <a:srgbClr val="FFFFFF"/>
                  </a:solidFill>
                </a:rPr>
                <a:t>8)</a:t>
              </a:r>
              <a:endParaRPr lang="en-CA" altLang="en-US" sz="1799" b="1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000" name="Text Box 16"/>
            <p:cNvSpPr txBox="1">
              <a:spLocks noChangeArrowheads="1"/>
            </p:cNvSpPr>
            <p:nvPr/>
          </p:nvSpPr>
          <p:spPr bwMode="white">
            <a:xfrm>
              <a:off x="2364" y="1412"/>
              <a:ext cx="86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2399" b="1">
                  <a:solidFill>
                    <a:srgbClr val="FFFFFF"/>
                  </a:solidFill>
                </a:rPr>
                <a:t>互作肢體   </a:t>
              </a:r>
              <a:r>
                <a:rPr lang="en-CA" altLang="en-US" sz="1799" b="1">
                  <a:solidFill>
                    <a:srgbClr val="FFFFFF"/>
                  </a:solidFill>
                </a:rPr>
                <a:t>(</a:t>
              </a:r>
              <a:r>
                <a:rPr lang="zh-TW" altLang="en-US" sz="1799" b="1">
                  <a:solidFill>
                    <a:srgbClr val="FFFFFF"/>
                  </a:solidFill>
                </a:rPr>
                <a:t>羅十二</a:t>
              </a:r>
              <a:r>
                <a:rPr lang="en-CA" altLang="en-US" sz="1799" b="1">
                  <a:solidFill>
                    <a:srgbClr val="FFFFFF"/>
                  </a:solidFill>
                </a:rPr>
                <a:t>5)</a:t>
              </a:r>
              <a:endParaRPr lang="en-CA" altLang="en-US" sz="1799" b="1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white">
            <a:xfrm>
              <a:off x="4196" y="1496"/>
              <a:ext cx="72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2399" b="1">
                  <a:solidFill>
                    <a:srgbClr val="FFFFFF"/>
                  </a:solidFill>
                </a:rPr>
                <a:t>親熱      </a:t>
              </a:r>
              <a:r>
                <a:rPr lang="en-CA" altLang="en-US" sz="1799" b="1">
                  <a:solidFill>
                    <a:srgbClr val="FFFFFF"/>
                  </a:solidFill>
                </a:rPr>
                <a:t>(</a:t>
              </a:r>
              <a:r>
                <a:rPr lang="zh-TW" altLang="en-US" sz="1799" b="1">
                  <a:solidFill>
                    <a:srgbClr val="FFFFFF"/>
                  </a:solidFill>
                </a:rPr>
                <a:t>十二</a:t>
              </a:r>
              <a:r>
                <a:rPr lang="en-CA" altLang="en-US" sz="1799" b="1">
                  <a:solidFill>
                    <a:srgbClr val="FFFFFF"/>
                  </a:solidFill>
                </a:rPr>
                <a:t>10)</a:t>
              </a:r>
              <a:endParaRPr lang="en-CA" altLang="en-US" sz="1799" b="1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white">
            <a:xfrm>
              <a:off x="3154" y="2778"/>
              <a:ext cx="64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2399" b="1">
                  <a:solidFill>
                    <a:srgbClr val="FFFFFF"/>
                  </a:solidFill>
                </a:rPr>
                <a:t>推讓     </a:t>
              </a:r>
              <a:r>
                <a:rPr lang="en-CA" altLang="en-US" sz="1799" b="1">
                  <a:solidFill>
                    <a:srgbClr val="FFFFFF"/>
                  </a:solidFill>
                </a:rPr>
                <a:t>(</a:t>
              </a:r>
              <a:r>
                <a:rPr lang="zh-TW" altLang="en-US" sz="1799" b="1">
                  <a:solidFill>
                    <a:srgbClr val="FFFFFF"/>
                  </a:solidFill>
                </a:rPr>
                <a:t>十二</a:t>
              </a:r>
              <a:r>
                <a:rPr lang="en-CA" altLang="en-US" sz="1799" b="1">
                  <a:solidFill>
                    <a:srgbClr val="FFFFFF"/>
                  </a:solidFill>
                </a:rPr>
                <a:t>10)</a:t>
              </a:r>
              <a:endParaRPr lang="en-CA" altLang="en-US" sz="1799" b="1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white">
            <a:xfrm>
              <a:off x="1591" y="3179"/>
              <a:ext cx="64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2399" b="1">
                  <a:solidFill>
                    <a:srgbClr val="FFFFFF"/>
                  </a:solidFill>
                </a:rPr>
                <a:t>同心    </a:t>
              </a:r>
              <a:r>
                <a:rPr lang="en-CA" altLang="en-US" sz="1799" b="1">
                  <a:solidFill>
                    <a:srgbClr val="FFFFFF"/>
                  </a:solidFill>
                </a:rPr>
                <a:t>(</a:t>
              </a:r>
              <a:r>
                <a:rPr lang="zh-TW" altLang="en-US" sz="1799" b="1">
                  <a:solidFill>
                    <a:srgbClr val="FFFFFF"/>
                  </a:solidFill>
                </a:rPr>
                <a:t>十二</a:t>
              </a:r>
              <a:r>
                <a:rPr lang="en-CA" altLang="en-US" sz="1799" b="1">
                  <a:solidFill>
                    <a:srgbClr val="FFFFFF"/>
                  </a:solidFill>
                </a:rPr>
                <a:t>16)</a:t>
              </a:r>
              <a:endParaRPr lang="en-CA" altLang="en-US" sz="1799" b="1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1851" y="2207"/>
              <a:ext cx="248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zh-TW" altLang="en-US" sz="3599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肢體生活、互動小組</a:t>
              </a:r>
              <a:endParaRPr lang="en-CA" altLang="en-US" sz="3599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black">
            <a:xfrm>
              <a:off x="1639" y="1545"/>
              <a:ext cx="674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CA" sz="1799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42006" name="AutoShape 22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509" y="1256"/>
              <a:ext cx="129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CA" altLang="en-US" sz="3199" b="1">
                  <a:solidFill>
                    <a:srgbClr val="FFFFFF"/>
                  </a:solidFill>
                  <a:latin typeface="Verdana" panose="020B0604030504040204" pitchFamily="34" charset="0"/>
                </a:rPr>
                <a:t>koinonia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877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2012" y="260351"/>
            <a:ext cx="756285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>
                <a:ea typeface="全真中隸書" pitchFamily="49" charset="-120"/>
              </a:rPr>
              <a:t>      </a:t>
            </a:r>
            <a:r>
              <a:rPr lang="zh-TW" altLang="en-US" sz="6000">
                <a:ea typeface="全真中隸書" pitchFamily="49" charset="-120"/>
              </a:rPr>
              <a:t>有愛可嘗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我賜給你們一條新命令，乃是叫你們彼此相愛；我怎樣愛你們，你們也要怎樣相愛。你們若有彼此相愛的心，眾人因此就認出你們是我的門徒了。”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約十三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34-35)</a:t>
            </a:r>
          </a:p>
        </p:txBody>
      </p:sp>
    </p:spTree>
    <p:extLst>
      <p:ext uri="{BB962C8B-B14F-4D97-AF65-F5344CB8AC3E}">
        <p14:creationId xmlns:p14="http://schemas.microsoft.com/office/powerpoint/2010/main" val="4181851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5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lide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535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lide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76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lide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66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lide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622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>
                <a:solidFill>
                  <a:schemeClr val="accent1">
                    <a:satMod val="150000"/>
                  </a:schemeClr>
                </a:solidFill>
                <a:ea typeface="全真中隸書" pitchFamily="49" charset="-120"/>
                <a:cs typeface="+mj-cs"/>
              </a:rPr>
              <a:t>擘餅</a:t>
            </a:r>
            <a:r>
              <a:rPr lang="zh-TW" altLang="en-US">
                <a:solidFill>
                  <a:schemeClr val="accent1">
                    <a:satMod val="150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12800" indent="-812800" eaLnBrk="1" hangingPunct="1">
              <a:buNone/>
            </a:pPr>
            <a:r>
              <a:rPr lang="en-US" altLang="zh-TW" sz="4000" dirty="0">
                <a:latin typeface="全真楷書" pitchFamily="49" charset="-120"/>
                <a:ea typeface="全真楷書" pitchFamily="49" charset="-120"/>
              </a:rPr>
              <a:t>1. 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擘餅是紀念主的身體，有合一見證的意思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林前十一、弗四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1-6)</a:t>
            </a:r>
          </a:p>
          <a:p>
            <a:pPr marL="812800" indent="-812800" eaLnBrk="1" hangingPunct="1"/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主的身體是合一的，我們需要保持合一的見證</a:t>
            </a:r>
          </a:p>
          <a:p>
            <a:pPr marL="812800" indent="-812800" eaLnBrk="1" hangingPunct="1"/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同心建造主的身體 </a:t>
            </a:r>
          </a:p>
        </p:txBody>
      </p:sp>
    </p:spTree>
    <p:extLst>
      <p:ext uri="{BB962C8B-B14F-4D97-AF65-F5344CB8AC3E}">
        <p14:creationId xmlns:p14="http://schemas.microsoft.com/office/powerpoint/2010/main" val="37189085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>
                <a:solidFill>
                  <a:schemeClr val="accent1">
                    <a:satMod val="150000"/>
                  </a:schemeClr>
                </a:solidFill>
                <a:ea typeface="全真楷書" pitchFamily="49" charset="-120"/>
                <a:cs typeface="+mj-cs"/>
              </a:rPr>
              <a:t>擘餅也是表示聖潔的意思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65820" y="1844824"/>
            <a:ext cx="10657184" cy="4608365"/>
          </a:xfrm>
        </p:spPr>
        <p:txBody>
          <a:bodyPr/>
          <a:lstStyle/>
          <a:p>
            <a:pPr marL="812800" indent="-812800" eaLnBrk="1" hangingPunct="1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 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分別為聖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 marL="812800" indent="-812800" eaLnBrk="1" hangingPunct="1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不可把兩樣種子種在你的葡萄園裏，免得你撒種所結的和葡萄園的果子都要充公。不可並用牛、驢耕地。不可穿羊毛、細麻兩樣攙雜料做的衣服。” </a:t>
            </a:r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</a:t>
            </a:r>
            <a:endParaRPr lang="en-US" altLang="zh-TW" sz="4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12800" indent="-812800" eaLnBrk="1" hangingPunct="1"/>
            <a:r>
              <a:rPr lang="en-US" altLang="zh-TW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申二十二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9-11)</a:t>
            </a:r>
          </a:p>
        </p:txBody>
      </p:sp>
    </p:spTree>
    <p:extLst>
      <p:ext uri="{BB962C8B-B14F-4D97-AF65-F5344CB8AC3E}">
        <p14:creationId xmlns:p14="http://schemas.microsoft.com/office/powerpoint/2010/main" val="29773191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745795" y="261175"/>
            <a:ext cx="8641687" cy="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tabLst>
                <a:tab pos="8425510" algn="r"/>
              </a:tabLst>
              <a:defRPr/>
            </a:pPr>
            <a:r>
              <a:rPr lang="zh-TW" altLang="en-US" sz="4799" b="1" dirty="0">
                <a:solidFill>
                  <a:srgbClr val="EB88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教會生命的階段</a:t>
            </a:r>
            <a:endParaRPr lang="en-US" altLang="zh-TW" sz="4799" b="1" dirty="0">
              <a:solidFill>
                <a:srgbClr val="EB88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2555209" y="1197556"/>
            <a:ext cx="7414869" cy="5256431"/>
            <a:chOff x="657" y="754"/>
            <a:chExt cx="4672" cy="3312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657" y="3657"/>
              <a:ext cx="7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夢想</a:t>
              </a: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1338" y="1434"/>
              <a:ext cx="9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結構</a:t>
              </a: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1202" y="2205"/>
              <a:ext cx="7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目標</a:t>
              </a:r>
            </a:p>
          </p:txBody>
        </p: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884" y="3022"/>
              <a:ext cx="7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信念</a:t>
              </a: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auto">
            <a:xfrm>
              <a:off x="1247" y="1071"/>
              <a:ext cx="3402" cy="2995"/>
            </a:xfrm>
            <a:custGeom>
              <a:avLst/>
              <a:gdLst>
                <a:gd name="T0" fmla="*/ 0 w 3357"/>
                <a:gd name="T1" fmla="*/ 3501 h 2903"/>
                <a:gd name="T2" fmla="*/ 1672 w 3357"/>
                <a:gd name="T3" fmla="*/ 0 h 2903"/>
                <a:gd name="T4" fmla="*/ 3636 w 3357"/>
                <a:gd name="T5" fmla="*/ 3501 h 2903"/>
                <a:gd name="T6" fmla="*/ 0 60000 65536"/>
                <a:gd name="T7" fmla="*/ 0 60000 65536"/>
                <a:gd name="T8" fmla="*/ 0 60000 65536"/>
                <a:gd name="T9" fmla="*/ 0 w 3357"/>
                <a:gd name="T10" fmla="*/ 0 h 2903"/>
                <a:gd name="T11" fmla="*/ 3357 w 3357"/>
                <a:gd name="T12" fmla="*/ 2903 h 29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7" h="2903">
                  <a:moveTo>
                    <a:pt x="0" y="2903"/>
                  </a:moveTo>
                  <a:cubicBezTo>
                    <a:pt x="492" y="1451"/>
                    <a:pt x="984" y="0"/>
                    <a:pt x="1543" y="0"/>
                  </a:cubicBezTo>
                  <a:cubicBezTo>
                    <a:pt x="2102" y="0"/>
                    <a:pt x="2729" y="1451"/>
                    <a:pt x="3357" y="2903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018" y="754"/>
              <a:ext cx="15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2799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事工</a:t>
              </a: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4468" y="3657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停止</a:t>
              </a: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470" y="1480"/>
              <a:ext cx="9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懷緬</a:t>
              </a: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3833" y="2205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質疑</a:t>
              </a:r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4150" y="2931"/>
              <a:ext cx="10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1999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rPr>
                <a:t>極化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84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lide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17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828" y="476672"/>
            <a:ext cx="1081087" cy="6096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dirty="0">
                <a:ea typeface="全真中隸書" pitchFamily="49" charset="-120"/>
              </a:rPr>
              <a:t>彼此問安</a:t>
            </a:r>
            <a:endParaRPr lang="zh-TW" altLang="en-US" dirty="0" smtClean="0">
              <a:ea typeface="全真中隸書" pitchFamily="49" charset="-12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205980" y="620688"/>
            <a:ext cx="8460432" cy="6237312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親咀為當時社會的習俗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, 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以示友善</a:t>
            </a:r>
          </a:p>
          <a:p>
            <a:pPr marL="609600" indent="-609600" eaLnBrk="1" hangingPunct="1">
              <a:defRPr/>
            </a:pP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但要聖潔 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(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問安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15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次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, 26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個人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, 25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有名字、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2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希伯來名、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6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個拉丁名、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16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希臘名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, 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三個團體、有男有女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) 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都是保羅的同工。出於愛心且動機純正</a:t>
            </a:r>
            <a:r>
              <a:rPr lang="en-US" altLang="zh-TW" sz="4400" dirty="0">
                <a:latin typeface="全真楷書" pitchFamily="49" charset="-120"/>
                <a:ea typeface="全真楷書" pitchFamily="49" charset="-120"/>
              </a:rPr>
              <a:t>, </a:t>
            </a:r>
            <a:r>
              <a:rPr lang="zh-TW" altLang="en-US" sz="4400" dirty="0">
                <a:latin typeface="全真楷書" pitchFamily="49" charset="-120"/>
                <a:ea typeface="全真楷書" pitchFamily="49" charset="-120"/>
              </a:rPr>
              <a:t>就能造就人。 </a:t>
            </a:r>
          </a:p>
        </p:txBody>
      </p:sp>
    </p:spTree>
    <p:extLst>
      <p:ext uri="{BB962C8B-B14F-4D97-AF65-F5344CB8AC3E}">
        <p14:creationId xmlns:p14="http://schemas.microsoft.com/office/powerpoint/2010/main" val="24544874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>
                <a:solidFill>
                  <a:schemeClr val="accent1">
                    <a:satMod val="150000"/>
                  </a:schemeClr>
                </a:solidFill>
                <a:latin typeface="全真楷書" pitchFamily="49" charset="-120"/>
                <a:ea typeface="全真楷書" pitchFamily="49" charset="-120"/>
                <a:cs typeface="+mj-cs"/>
              </a:rPr>
              <a:t>作光作鹽</a:t>
            </a:r>
            <a:r>
              <a:rPr lang="en-US" altLang="zh-TW">
                <a:solidFill>
                  <a:schemeClr val="accent1">
                    <a:satMod val="150000"/>
                  </a:schemeClr>
                </a:solidFill>
                <a:latin typeface="全真楷書" pitchFamily="49" charset="-120"/>
                <a:ea typeface="全真楷書" pitchFamily="49" charset="-120"/>
                <a:cs typeface="+mj-cs"/>
              </a:rPr>
              <a:t>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49796" y="2060848"/>
            <a:ext cx="10873207" cy="4392341"/>
          </a:xfrm>
        </p:spPr>
        <p:txBody>
          <a:bodyPr/>
          <a:lstStyle/>
          <a:p>
            <a:pPr eaLnBrk="1" hangingPunct="1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你們是世上的鹽。鹽若失了味，怎能叫它再鹹呢？以後無用，不過丟在外面，被人踐踏了。你們是世上的光。城造在山上是不能隱藏的。人點燈，不放在斗底下，是放在燈臺上，就照亮一家的人。” </a:t>
            </a:r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</a:t>
            </a:r>
            <a:r>
              <a:rPr lang="en-US" altLang="zh-TW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太五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13-16)</a:t>
            </a:r>
          </a:p>
        </p:txBody>
      </p:sp>
    </p:spTree>
    <p:extLst>
      <p:ext uri="{BB962C8B-B14F-4D97-AF65-F5344CB8AC3E}">
        <p14:creationId xmlns:p14="http://schemas.microsoft.com/office/powerpoint/2010/main" val="1880162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>
                <a:solidFill>
                  <a:schemeClr val="accent1">
                    <a:satMod val="150000"/>
                  </a:schemeClr>
                </a:solidFill>
                <a:ea typeface="全真中隸書" pitchFamily="49" charset="-120"/>
                <a:cs typeface="+mj-cs"/>
              </a:rPr>
              <a:t>        </a:t>
            </a:r>
            <a:r>
              <a:rPr lang="zh-TW" altLang="en-US" sz="6000">
                <a:solidFill>
                  <a:schemeClr val="accent1">
                    <a:satMod val="150000"/>
                  </a:schemeClr>
                </a:solidFill>
                <a:ea typeface="全真中隸書" pitchFamily="49" charset="-120"/>
                <a:cs typeface="+mj-cs"/>
              </a:rPr>
              <a:t>有光可照</a:t>
            </a:r>
            <a:r>
              <a:rPr lang="zh-TW" altLang="en-US">
                <a:solidFill>
                  <a:schemeClr val="accent1">
                    <a:satMod val="150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7828" y="2132855"/>
            <a:ext cx="9379322" cy="4207619"/>
          </a:xfrm>
        </p:spPr>
        <p:txBody>
          <a:bodyPr/>
          <a:lstStyle/>
          <a:p>
            <a:pPr eaLnBrk="1" hangingPunct="1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你們的光也當這樣照在人前，叫他們看見你們的好行為，便將榮耀歸給你們在天上的父。”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太五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15712737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dirty="0">
                <a:solidFill>
                  <a:schemeClr val="accent1">
                    <a:satMod val="150000"/>
                  </a:schemeClr>
                </a:solidFill>
                <a:ea typeface="全真中隸書" pitchFamily="49" charset="-120"/>
                <a:cs typeface="+mj-cs"/>
              </a:rPr>
              <a:t>        </a:t>
            </a:r>
            <a:r>
              <a:rPr lang="zh-TW" altLang="en-US" sz="6000" dirty="0" smtClean="0">
                <a:solidFill>
                  <a:schemeClr val="accent1">
                    <a:satMod val="150000"/>
                  </a:schemeClr>
                </a:solidFill>
                <a:ea typeface="全真中隸書" pitchFamily="49" charset="-120"/>
                <a:cs typeface="+mj-cs"/>
              </a:rPr>
              <a:t>祈禱：有靈可感</a:t>
            </a:r>
            <a:r>
              <a:rPr lang="zh-TW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 </a:t>
            </a:r>
            <a:endParaRPr lang="zh-TW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7828" y="2132855"/>
            <a:ext cx="9379322" cy="4207619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在禱告中經歷神</a:t>
            </a:r>
            <a:endParaRPr lang="en-US" altLang="zh-TW" sz="4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感受到聖靈的引導</a:t>
            </a:r>
            <a:endParaRPr lang="en-US" altLang="zh-TW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在禱告中產生感動和異象</a:t>
            </a:r>
            <a:endParaRPr lang="en-US" altLang="zh-TW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7641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ary_kneeling_praying_hg_clr_188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2667000"/>
            <a:ext cx="3006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6595" name="Rectangle 3"/>
          <p:cNvSpPr>
            <a:spLocks noChangeArrowheads="1"/>
          </p:cNvSpPr>
          <p:nvPr/>
        </p:nvSpPr>
        <p:spPr bwMode="auto">
          <a:xfrm>
            <a:off x="2422525" y="333375"/>
            <a:ext cx="64008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祈</a:t>
            </a:r>
            <a:r>
              <a:rPr lang="zh-CN" alt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禱</a:t>
            </a:r>
          </a:p>
        </p:txBody>
      </p:sp>
    </p:spTree>
    <p:extLst>
      <p:ext uri="{BB962C8B-B14F-4D97-AF65-F5344CB8AC3E}">
        <p14:creationId xmlns:p14="http://schemas.microsoft.com/office/powerpoint/2010/main" val="34529285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>
                <a:latin typeface="全真中隸書" pitchFamily="49" charset="-120"/>
                <a:ea typeface="全真中隸書" pitchFamily="49" charset="-120"/>
              </a:rPr>
              <a:t>祈禱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buNone/>
              <a:defRPr/>
            </a:pP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初期教會是以祈禱開始的</a:t>
            </a:r>
            <a:r>
              <a:rPr lang="zh-CN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812800" indent="-812800">
              <a:defRPr/>
            </a:pP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馬可樓房上的祈禱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徒一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12-14)</a:t>
            </a:r>
          </a:p>
          <a:p>
            <a:pPr marL="812800" indent="-812800">
              <a:defRPr/>
            </a:pP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五旬節時亦是在禱告中產生的 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1-4) </a:t>
            </a:r>
          </a:p>
        </p:txBody>
      </p:sp>
    </p:spTree>
    <p:extLst>
      <p:ext uri="{BB962C8B-B14F-4D97-AF65-F5344CB8AC3E}">
        <p14:creationId xmlns:p14="http://schemas.microsoft.com/office/powerpoint/2010/main" val="15378743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b="1">
                <a:ea typeface="全真楷書" pitchFamily="49" charset="-120"/>
              </a:rPr>
              <a:t>教會的復興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48" y="1988840"/>
            <a:ext cx="11449272" cy="4107160"/>
          </a:xfrm>
        </p:spPr>
        <p:txBody>
          <a:bodyPr/>
          <a:lstStyle/>
          <a:p>
            <a:pPr marL="812800" indent="-812800">
              <a:defRPr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教會的復興也是因著禱告，有聖靈的感動與引導在其中</a:t>
            </a:r>
          </a:p>
          <a:p>
            <a:pPr marL="812800" indent="-812800">
              <a:defRPr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當教會禱告時，得救的人數就天天增加 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42-47)</a:t>
            </a:r>
          </a:p>
          <a:p>
            <a:pPr marL="812800" indent="-812800">
              <a:defRPr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當教會禱告時，差傳的異象就產生 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十三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1-3)</a:t>
            </a:r>
          </a:p>
          <a:p>
            <a:pPr marL="812800" indent="-812800">
              <a:defRPr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當教會禱告時，地就震動 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十六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25-26) – 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腓立比的監獄裏 </a:t>
            </a:r>
          </a:p>
        </p:txBody>
      </p:sp>
    </p:spTree>
    <p:extLst>
      <p:ext uri="{BB962C8B-B14F-4D97-AF65-F5344CB8AC3E}">
        <p14:creationId xmlns:p14="http://schemas.microsoft.com/office/powerpoint/2010/main" val="18960032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1288" y="500064"/>
            <a:ext cx="5857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全真中隸書" pitchFamily="49" charset="-120"/>
              </a:rPr>
              <a:t>結語</a:t>
            </a:r>
            <a:endParaRPr lang="en-CA" sz="8000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全真中隸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2788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6912" y="1071564"/>
            <a:ext cx="55006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720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全真中隸書" pitchFamily="49" charset="-120"/>
              </a:rPr>
              <a:t>有道可行</a:t>
            </a:r>
            <a:endParaRPr lang="en-US" altLang="zh-TW" sz="7200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全真中隸書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720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全真中隸書" pitchFamily="49" charset="-120"/>
              </a:rPr>
              <a:t>有愛可嘗</a:t>
            </a:r>
            <a:endParaRPr lang="en-US" altLang="zh-TW" sz="7200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全真中隸書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720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全真中隸書" pitchFamily="49" charset="-120"/>
              </a:rPr>
              <a:t>有光可見</a:t>
            </a:r>
            <a:endParaRPr lang="en-US" altLang="zh-TW" sz="7200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全真中隸書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720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全真中隸書" pitchFamily="49" charset="-120"/>
              </a:rPr>
              <a:t>有靈可感</a:t>
            </a:r>
            <a:endParaRPr lang="en-CA" sz="7200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全真中隸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589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19581" y="311655"/>
            <a:ext cx="8278244" cy="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tabLst>
                <a:tab pos="8425510" algn="r"/>
              </a:tabLst>
              <a:defRPr/>
            </a:pPr>
            <a:r>
              <a:rPr lang="zh-TW" altLang="en-US" sz="4799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群體成長階段</a:t>
            </a:r>
            <a:endParaRPr lang="en-US" altLang="zh-TW" sz="4799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991795" y="4797070"/>
            <a:ext cx="1583912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1.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初形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3647126" y="5660445"/>
            <a:ext cx="1368069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2.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現實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5231038" y="4581226"/>
            <a:ext cx="1655332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3.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起色</a:t>
            </a:r>
            <a:endParaRPr lang="en-US" altLang="zh-TW" sz="2799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4485771" y="3538511"/>
            <a:ext cx="1321379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4.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管理</a:t>
            </a:r>
            <a:endParaRPr lang="en-US" altLang="zh-TW" sz="2799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6599107" y="3088938"/>
            <a:ext cx="3477933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tabLst>
                <a:tab pos="180921" algn="l"/>
              </a:tabLs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5.  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增長（新願</a:t>
            </a:r>
            <a:r>
              <a:rPr lang="zh-TW" altLang="en-US" sz="2799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anose="02010600030101010101" pitchFamily="2" charset="-122"/>
              </a:rPr>
              <a:t>景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）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7114945" y="1528426"/>
            <a:ext cx="1582326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6.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停滯</a:t>
            </a:r>
            <a:endParaRPr lang="en-US" altLang="zh-TW" sz="2799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8838153" y="2253904"/>
            <a:ext cx="1726750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7. </a:t>
            </a:r>
            <a:r>
              <a:rPr lang="zh-TW" altLang="en-US" sz="2799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衰退</a:t>
            </a:r>
            <a:endParaRPr lang="en-US" altLang="zh-TW" sz="2799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39326" y="1629244"/>
            <a:ext cx="6622912" cy="4534307"/>
          </a:xfrm>
          <a:custGeom>
            <a:avLst/>
            <a:gdLst>
              <a:gd name="T0" fmla="*/ 0 w 3085"/>
              <a:gd name="T1" fmla="*/ 2147483647 h 2684"/>
              <a:gd name="T2" fmla="*/ 2147483647 w 3085"/>
              <a:gd name="T3" fmla="*/ 2147483647 h 2684"/>
              <a:gd name="T4" fmla="*/ 2147483647 w 3085"/>
              <a:gd name="T5" fmla="*/ 2147483647 h 2684"/>
              <a:gd name="T6" fmla="*/ 2147483647 w 3085"/>
              <a:gd name="T7" fmla="*/ 2147483647 h 2684"/>
              <a:gd name="T8" fmla="*/ 0 60000 65536"/>
              <a:gd name="T9" fmla="*/ 0 60000 65536"/>
              <a:gd name="T10" fmla="*/ 0 60000 65536"/>
              <a:gd name="T11" fmla="*/ 0 60000 65536"/>
              <a:gd name="T12" fmla="*/ 0 w 3085"/>
              <a:gd name="T13" fmla="*/ 0 h 2684"/>
              <a:gd name="T14" fmla="*/ 3085 w 3085"/>
              <a:gd name="T15" fmla="*/ 2684 h 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85" h="2684">
                <a:moveTo>
                  <a:pt x="0" y="2155"/>
                </a:moveTo>
                <a:cubicBezTo>
                  <a:pt x="98" y="2419"/>
                  <a:pt x="197" y="2684"/>
                  <a:pt x="590" y="2381"/>
                </a:cubicBezTo>
                <a:cubicBezTo>
                  <a:pt x="983" y="2078"/>
                  <a:pt x="1943" y="680"/>
                  <a:pt x="2359" y="340"/>
                </a:cubicBezTo>
                <a:cubicBezTo>
                  <a:pt x="2775" y="0"/>
                  <a:pt x="2964" y="340"/>
                  <a:pt x="3085" y="340"/>
                </a:cubicBezTo>
              </a:path>
            </a:pathLst>
          </a:cu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51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  <p:bldP spid="277508" grpId="0"/>
      <p:bldP spid="277509" grpId="0"/>
      <p:bldP spid="277510" grpId="0"/>
      <p:bldP spid="277511" grpId="0"/>
      <p:bldP spid="277512" grpId="0"/>
      <p:bldP spid="2775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1456184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質與量增長</a:t>
            </a:r>
            <a:endParaRPr lang="en-US" sz="7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939" y="3573016"/>
            <a:ext cx="7448873" cy="244678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使徒行傳</a:t>
            </a:r>
            <a:r>
              <a:rPr lang="en-US" altLang="zh-TW" sz="4800" dirty="0" smtClean="0"/>
              <a:t>2:41-42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60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847368" y="261176"/>
            <a:ext cx="8278244" cy="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tabLst>
                <a:tab pos="8425510" algn="r"/>
              </a:tabLst>
              <a:defRPr/>
            </a:pPr>
            <a:r>
              <a:rPr lang="zh-TW" altLang="en-US" sz="4799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更新的契機</a:t>
            </a:r>
            <a:endParaRPr lang="en-US" altLang="zh-TW" sz="4799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158032" y="2202181"/>
            <a:ext cx="1656919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799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最佳起步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926589" y="1197558"/>
            <a:ext cx="6262644" cy="5400856"/>
            <a:chOff x="1338" y="754"/>
            <a:chExt cx="3311" cy="3403"/>
          </a:xfrm>
        </p:grpSpPr>
        <p:sp>
          <p:nvSpPr>
            <p:cNvPr id="101403" name="Line 5"/>
            <p:cNvSpPr>
              <a:spLocks noChangeShapeType="1"/>
            </p:cNvSpPr>
            <p:nvPr/>
          </p:nvSpPr>
          <p:spPr bwMode="auto">
            <a:xfrm>
              <a:off x="2521" y="890"/>
              <a:ext cx="0" cy="29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101404" name="Line 6"/>
            <p:cNvSpPr>
              <a:spLocks noChangeShapeType="1"/>
            </p:cNvSpPr>
            <p:nvPr/>
          </p:nvSpPr>
          <p:spPr bwMode="auto">
            <a:xfrm>
              <a:off x="3467" y="890"/>
              <a:ext cx="0" cy="29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101405" name="Freeform 7"/>
            <p:cNvSpPr>
              <a:spLocks/>
            </p:cNvSpPr>
            <p:nvPr/>
          </p:nvSpPr>
          <p:spPr bwMode="auto">
            <a:xfrm>
              <a:off x="1338" y="2341"/>
              <a:ext cx="2129" cy="1816"/>
            </a:xfrm>
            <a:custGeom>
              <a:avLst/>
              <a:gdLst>
                <a:gd name="T0" fmla="*/ 0 w 1361"/>
                <a:gd name="T1" fmla="*/ 80185 h 809"/>
                <a:gd name="T2" fmla="*/ 7319 w 1361"/>
                <a:gd name="T3" fmla="*/ 91889 h 809"/>
                <a:gd name="T4" fmla="*/ 13964 w 1361"/>
                <a:gd name="T5" fmla="*/ 10611 h 809"/>
                <a:gd name="T6" fmla="*/ 19938 w 1361"/>
                <a:gd name="T7" fmla="*/ 28026 h 8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809"/>
                <a:gd name="T14" fmla="*/ 1361 w 1361"/>
                <a:gd name="T15" fmla="*/ 809 h 8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809">
                  <a:moveTo>
                    <a:pt x="0" y="627"/>
                  </a:moveTo>
                  <a:cubicBezTo>
                    <a:pt x="170" y="718"/>
                    <a:pt x="340" y="809"/>
                    <a:pt x="499" y="718"/>
                  </a:cubicBezTo>
                  <a:cubicBezTo>
                    <a:pt x="658" y="627"/>
                    <a:pt x="809" y="166"/>
                    <a:pt x="953" y="83"/>
                  </a:cubicBezTo>
                  <a:cubicBezTo>
                    <a:pt x="1097" y="0"/>
                    <a:pt x="1229" y="109"/>
                    <a:pt x="1361" y="219"/>
                  </a:cubicBezTo>
                </a:path>
              </a:pathLst>
            </a:custGeom>
            <a:noFill/>
            <a:ln w="38100">
              <a:solidFill>
                <a:srgbClr val="FF818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101406" name="Freeform 8"/>
            <p:cNvSpPr>
              <a:spLocks/>
            </p:cNvSpPr>
            <p:nvPr/>
          </p:nvSpPr>
          <p:spPr bwMode="auto">
            <a:xfrm rot="10800000">
              <a:off x="2521" y="754"/>
              <a:ext cx="2128" cy="1816"/>
            </a:xfrm>
            <a:custGeom>
              <a:avLst/>
              <a:gdLst>
                <a:gd name="T0" fmla="*/ 0 w 1361"/>
                <a:gd name="T1" fmla="*/ 80185 h 809"/>
                <a:gd name="T2" fmla="*/ 7292 w 1361"/>
                <a:gd name="T3" fmla="*/ 91889 h 809"/>
                <a:gd name="T4" fmla="*/ 13925 w 1361"/>
                <a:gd name="T5" fmla="*/ 10611 h 809"/>
                <a:gd name="T6" fmla="*/ 19885 w 1361"/>
                <a:gd name="T7" fmla="*/ 28026 h 8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809"/>
                <a:gd name="T14" fmla="*/ 1361 w 1361"/>
                <a:gd name="T15" fmla="*/ 809 h 8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809">
                  <a:moveTo>
                    <a:pt x="0" y="627"/>
                  </a:moveTo>
                  <a:cubicBezTo>
                    <a:pt x="170" y="718"/>
                    <a:pt x="340" y="809"/>
                    <a:pt x="499" y="718"/>
                  </a:cubicBezTo>
                  <a:cubicBezTo>
                    <a:pt x="658" y="627"/>
                    <a:pt x="809" y="166"/>
                    <a:pt x="953" y="83"/>
                  </a:cubicBezTo>
                  <a:cubicBezTo>
                    <a:pt x="1097" y="0"/>
                    <a:pt x="1229" y="109"/>
                    <a:pt x="1361" y="219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</p:grpSp>
      <p:sp>
        <p:nvSpPr>
          <p:cNvPr id="101381" name="Text Box 9"/>
          <p:cNvSpPr txBox="1">
            <a:spLocks noChangeArrowheads="1"/>
          </p:cNvSpPr>
          <p:nvPr/>
        </p:nvSpPr>
        <p:spPr bwMode="auto">
          <a:xfrm>
            <a:off x="5231037" y="4941494"/>
            <a:ext cx="1726750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399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安逸範圍</a:t>
            </a:r>
            <a:endParaRPr lang="en-US" altLang="zh-TW" sz="2399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2855170" y="2565625"/>
            <a:ext cx="1944181" cy="5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1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過早</a:t>
            </a:r>
            <a:endParaRPr lang="en-US" altLang="zh-TW" sz="31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3" name="Text Box 11"/>
          <p:cNvSpPr txBox="1">
            <a:spLocks noChangeArrowheads="1"/>
          </p:cNvSpPr>
          <p:nvPr/>
        </p:nvSpPr>
        <p:spPr bwMode="auto">
          <a:xfrm>
            <a:off x="7173632" y="2565625"/>
            <a:ext cx="2448875" cy="5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1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過遲</a:t>
            </a:r>
            <a:endParaRPr lang="en-US" altLang="zh-TW" sz="31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4" name="Line 12"/>
          <p:cNvSpPr>
            <a:spLocks noChangeShapeType="1"/>
          </p:cNvSpPr>
          <p:nvPr/>
        </p:nvSpPr>
        <p:spPr bwMode="auto">
          <a:xfrm flipH="1">
            <a:off x="5158031" y="3500421"/>
            <a:ext cx="190450" cy="28726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5" name="Line 13"/>
          <p:cNvSpPr>
            <a:spLocks noChangeShapeType="1"/>
          </p:cNvSpPr>
          <p:nvPr/>
        </p:nvSpPr>
        <p:spPr bwMode="auto">
          <a:xfrm flipH="1">
            <a:off x="5183424" y="3716263"/>
            <a:ext cx="380901" cy="576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6" name="Line 14"/>
          <p:cNvSpPr>
            <a:spLocks noChangeShapeType="1"/>
          </p:cNvSpPr>
          <p:nvPr/>
        </p:nvSpPr>
        <p:spPr bwMode="auto">
          <a:xfrm flipH="1">
            <a:off x="5183424" y="3860689"/>
            <a:ext cx="622138" cy="936381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7" name="Line 15"/>
          <p:cNvSpPr>
            <a:spLocks noChangeShapeType="1"/>
          </p:cNvSpPr>
          <p:nvPr/>
        </p:nvSpPr>
        <p:spPr bwMode="auto">
          <a:xfrm flipH="1">
            <a:off x="5185012" y="3933695"/>
            <a:ext cx="952252" cy="14394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8" name="Line 16"/>
          <p:cNvSpPr>
            <a:spLocks noChangeShapeType="1"/>
          </p:cNvSpPr>
          <p:nvPr/>
        </p:nvSpPr>
        <p:spPr bwMode="auto">
          <a:xfrm flipH="1">
            <a:off x="5208819" y="3284577"/>
            <a:ext cx="1717228" cy="25917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89" name="Line 17"/>
          <p:cNvSpPr>
            <a:spLocks noChangeShapeType="1"/>
          </p:cNvSpPr>
          <p:nvPr/>
        </p:nvSpPr>
        <p:spPr bwMode="auto">
          <a:xfrm flipH="1">
            <a:off x="5424663" y="3789269"/>
            <a:ext cx="1526777" cy="230286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0" name="Line 18"/>
          <p:cNvSpPr>
            <a:spLocks noChangeShapeType="1"/>
          </p:cNvSpPr>
          <p:nvPr/>
        </p:nvSpPr>
        <p:spPr bwMode="auto">
          <a:xfrm flipH="1">
            <a:off x="5783344" y="4365381"/>
            <a:ext cx="1145877" cy="1726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1" name="Line 19"/>
          <p:cNvSpPr>
            <a:spLocks noChangeShapeType="1"/>
          </p:cNvSpPr>
          <p:nvPr/>
        </p:nvSpPr>
        <p:spPr bwMode="auto">
          <a:xfrm flipH="1">
            <a:off x="6142025" y="4868488"/>
            <a:ext cx="812588" cy="122364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2" name="Line 20"/>
          <p:cNvSpPr>
            <a:spLocks noChangeShapeType="1"/>
          </p:cNvSpPr>
          <p:nvPr/>
        </p:nvSpPr>
        <p:spPr bwMode="auto">
          <a:xfrm flipH="1">
            <a:off x="6478489" y="5444600"/>
            <a:ext cx="428513" cy="647531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3" name="Line 21"/>
          <p:cNvSpPr>
            <a:spLocks noChangeShapeType="1"/>
          </p:cNvSpPr>
          <p:nvPr/>
        </p:nvSpPr>
        <p:spPr bwMode="auto">
          <a:xfrm flipH="1">
            <a:off x="5183424" y="3573425"/>
            <a:ext cx="285676" cy="4316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4" name="Line 22"/>
          <p:cNvSpPr>
            <a:spLocks noChangeShapeType="1"/>
          </p:cNvSpPr>
          <p:nvPr/>
        </p:nvSpPr>
        <p:spPr bwMode="auto">
          <a:xfrm flipH="1">
            <a:off x="5181838" y="3789269"/>
            <a:ext cx="526913" cy="791956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5" name="Line 23"/>
          <p:cNvSpPr>
            <a:spLocks noChangeShapeType="1"/>
          </p:cNvSpPr>
          <p:nvPr/>
        </p:nvSpPr>
        <p:spPr bwMode="auto">
          <a:xfrm flipH="1">
            <a:off x="5183426" y="3933694"/>
            <a:ext cx="764976" cy="115063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6" name="Line 24"/>
          <p:cNvSpPr>
            <a:spLocks noChangeShapeType="1"/>
          </p:cNvSpPr>
          <p:nvPr/>
        </p:nvSpPr>
        <p:spPr bwMode="auto">
          <a:xfrm flipH="1">
            <a:off x="5205644" y="3789271"/>
            <a:ext cx="1201425" cy="1799756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7" name="Line 25"/>
          <p:cNvSpPr>
            <a:spLocks noChangeShapeType="1"/>
          </p:cNvSpPr>
          <p:nvPr/>
        </p:nvSpPr>
        <p:spPr bwMode="auto">
          <a:xfrm flipH="1">
            <a:off x="5231037" y="3500421"/>
            <a:ext cx="1728338" cy="25917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8" name="Line 26"/>
          <p:cNvSpPr>
            <a:spLocks noChangeShapeType="1"/>
          </p:cNvSpPr>
          <p:nvPr/>
        </p:nvSpPr>
        <p:spPr bwMode="auto">
          <a:xfrm flipH="1">
            <a:off x="5637331" y="4149537"/>
            <a:ext cx="1290302" cy="1942594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399" name="Line 27"/>
          <p:cNvSpPr>
            <a:spLocks noChangeShapeType="1"/>
          </p:cNvSpPr>
          <p:nvPr/>
        </p:nvSpPr>
        <p:spPr bwMode="auto">
          <a:xfrm flipH="1">
            <a:off x="5999187" y="4652644"/>
            <a:ext cx="953840" cy="14394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400" name="Line 28"/>
          <p:cNvSpPr>
            <a:spLocks noChangeShapeType="1"/>
          </p:cNvSpPr>
          <p:nvPr/>
        </p:nvSpPr>
        <p:spPr bwMode="auto">
          <a:xfrm flipH="1">
            <a:off x="6335651" y="5157339"/>
            <a:ext cx="618964" cy="934794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401" name="Line 29"/>
          <p:cNvSpPr>
            <a:spLocks noChangeShapeType="1"/>
          </p:cNvSpPr>
          <p:nvPr/>
        </p:nvSpPr>
        <p:spPr bwMode="auto">
          <a:xfrm flipH="1">
            <a:off x="6646718" y="5660444"/>
            <a:ext cx="285676" cy="4316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1402" name="Line 30"/>
          <p:cNvSpPr>
            <a:spLocks noChangeShapeType="1"/>
          </p:cNvSpPr>
          <p:nvPr/>
        </p:nvSpPr>
        <p:spPr bwMode="auto">
          <a:xfrm flipH="1">
            <a:off x="6789557" y="5876287"/>
            <a:ext cx="142838" cy="215844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03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2225096" y="340810"/>
            <a:ext cx="7917975" cy="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35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 </a:t>
            </a:r>
            <a:r>
              <a:rPr lang="zh-TW" altLang="en-US" sz="47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群體成長的策略進展</a:t>
            </a:r>
            <a:endParaRPr lang="en-US" altLang="zh-TW" sz="4799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483657" y="3475026"/>
            <a:ext cx="3780440" cy="2334604"/>
            <a:chOff x="1066" y="1517"/>
            <a:chExt cx="2417" cy="1641"/>
          </a:xfrm>
        </p:grpSpPr>
        <p:sp>
          <p:nvSpPr>
            <p:cNvPr id="102426" name="Freeform 4"/>
            <p:cNvSpPr>
              <a:spLocks/>
            </p:cNvSpPr>
            <p:nvPr/>
          </p:nvSpPr>
          <p:spPr bwMode="auto">
            <a:xfrm>
              <a:off x="1066" y="2334"/>
              <a:ext cx="1214" cy="824"/>
            </a:xfrm>
            <a:custGeom>
              <a:avLst/>
              <a:gdLst>
                <a:gd name="T0" fmla="*/ 0 w 1214"/>
                <a:gd name="T1" fmla="*/ 516 h 824"/>
                <a:gd name="T2" fmla="*/ 662 w 1214"/>
                <a:gd name="T3" fmla="*/ 738 h 824"/>
                <a:gd name="T4" fmla="*/ 1214 w 1214"/>
                <a:gd name="T5" fmla="*/ 0 h 824"/>
                <a:gd name="T6" fmla="*/ 0 60000 65536"/>
                <a:gd name="T7" fmla="*/ 0 60000 65536"/>
                <a:gd name="T8" fmla="*/ 0 60000 65536"/>
                <a:gd name="T9" fmla="*/ 0 w 1214"/>
                <a:gd name="T10" fmla="*/ 0 h 824"/>
                <a:gd name="T11" fmla="*/ 1214 w 1214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4" h="824">
                  <a:moveTo>
                    <a:pt x="0" y="516"/>
                  </a:moveTo>
                  <a:cubicBezTo>
                    <a:pt x="110" y="553"/>
                    <a:pt x="460" y="824"/>
                    <a:pt x="662" y="738"/>
                  </a:cubicBezTo>
                  <a:cubicBezTo>
                    <a:pt x="864" y="652"/>
                    <a:pt x="1099" y="154"/>
                    <a:pt x="1214" y="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102427" name="Freeform 5"/>
            <p:cNvSpPr>
              <a:spLocks/>
            </p:cNvSpPr>
            <p:nvPr/>
          </p:nvSpPr>
          <p:spPr bwMode="auto">
            <a:xfrm>
              <a:off x="2274" y="1517"/>
              <a:ext cx="1209" cy="823"/>
            </a:xfrm>
            <a:custGeom>
              <a:avLst/>
              <a:gdLst>
                <a:gd name="T0" fmla="*/ 1209 w 1209"/>
                <a:gd name="T1" fmla="*/ 700 h 823"/>
                <a:gd name="T2" fmla="*/ 948 w 1209"/>
                <a:gd name="T3" fmla="*/ 214 h 823"/>
                <a:gd name="T4" fmla="*/ 515 w 1209"/>
                <a:gd name="T5" fmla="*/ 101 h 823"/>
                <a:gd name="T6" fmla="*/ 0 w 1209"/>
                <a:gd name="T7" fmla="*/ 823 h 8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9"/>
                <a:gd name="T13" fmla="*/ 0 h 823"/>
                <a:gd name="T14" fmla="*/ 1209 w 1209"/>
                <a:gd name="T15" fmla="*/ 823 h 8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9" h="823">
                  <a:moveTo>
                    <a:pt x="1209" y="700"/>
                  </a:moveTo>
                  <a:cubicBezTo>
                    <a:pt x="1166" y="619"/>
                    <a:pt x="1063" y="313"/>
                    <a:pt x="948" y="214"/>
                  </a:cubicBezTo>
                  <a:cubicBezTo>
                    <a:pt x="832" y="115"/>
                    <a:pt x="673" y="0"/>
                    <a:pt x="515" y="101"/>
                  </a:cubicBezTo>
                  <a:cubicBezTo>
                    <a:pt x="357" y="202"/>
                    <a:pt x="107" y="673"/>
                    <a:pt x="0" y="823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5238974" y="2303756"/>
            <a:ext cx="3780440" cy="2334604"/>
            <a:chOff x="2256" y="1338"/>
            <a:chExt cx="2417" cy="1641"/>
          </a:xfrm>
        </p:grpSpPr>
        <p:grpSp>
          <p:nvGrpSpPr>
            <p:cNvPr id="48150" name="Group 7"/>
            <p:cNvGrpSpPr>
              <a:grpSpLocks/>
            </p:cNvGrpSpPr>
            <p:nvPr/>
          </p:nvGrpSpPr>
          <p:grpSpPr bwMode="auto">
            <a:xfrm>
              <a:off x="2256" y="1338"/>
              <a:ext cx="2417" cy="1641"/>
              <a:chOff x="1066" y="1517"/>
              <a:chExt cx="2417" cy="1641"/>
            </a:xfrm>
          </p:grpSpPr>
          <p:sp>
            <p:nvSpPr>
              <p:cNvPr id="102424" name="Freeform 8"/>
              <p:cNvSpPr>
                <a:spLocks/>
              </p:cNvSpPr>
              <p:nvPr/>
            </p:nvSpPr>
            <p:spPr bwMode="auto">
              <a:xfrm>
                <a:off x="1066" y="2334"/>
                <a:ext cx="1214" cy="824"/>
              </a:xfrm>
              <a:custGeom>
                <a:avLst/>
                <a:gdLst>
                  <a:gd name="T0" fmla="*/ 0 w 1214"/>
                  <a:gd name="T1" fmla="*/ 516 h 824"/>
                  <a:gd name="T2" fmla="*/ 662 w 1214"/>
                  <a:gd name="T3" fmla="*/ 738 h 824"/>
                  <a:gd name="T4" fmla="*/ 1214 w 1214"/>
                  <a:gd name="T5" fmla="*/ 0 h 824"/>
                  <a:gd name="T6" fmla="*/ 0 60000 65536"/>
                  <a:gd name="T7" fmla="*/ 0 60000 65536"/>
                  <a:gd name="T8" fmla="*/ 0 60000 65536"/>
                  <a:gd name="T9" fmla="*/ 0 w 1214"/>
                  <a:gd name="T10" fmla="*/ 0 h 824"/>
                  <a:gd name="T11" fmla="*/ 1214 w 1214"/>
                  <a:gd name="T12" fmla="*/ 824 h 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14" h="824">
                    <a:moveTo>
                      <a:pt x="0" y="516"/>
                    </a:moveTo>
                    <a:cubicBezTo>
                      <a:pt x="110" y="553"/>
                      <a:pt x="460" y="824"/>
                      <a:pt x="662" y="738"/>
                    </a:cubicBezTo>
                    <a:cubicBezTo>
                      <a:pt x="864" y="652"/>
                      <a:pt x="1099" y="154"/>
                      <a:pt x="121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12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3599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02425" name="Freeform 9"/>
              <p:cNvSpPr>
                <a:spLocks/>
              </p:cNvSpPr>
              <p:nvPr/>
            </p:nvSpPr>
            <p:spPr bwMode="auto">
              <a:xfrm>
                <a:off x="2274" y="1517"/>
                <a:ext cx="1209" cy="823"/>
              </a:xfrm>
              <a:custGeom>
                <a:avLst/>
                <a:gdLst>
                  <a:gd name="T0" fmla="*/ 1209 w 1209"/>
                  <a:gd name="T1" fmla="*/ 700 h 823"/>
                  <a:gd name="T2" fmla="*/ 948 w 1209"/>
                  <a:gd name="T3" fmla="*/ 214 h 823"/>
                  <a:gd name="T4" fmla="*/ 515 w 1209"/>
                  <a:gd name="T5" fmla="*/ 101 h 823"/>
                  <a:gd name="T6" fmla="*/ 0 w 1209"/>
                  <a:gd name="T7" fmla="*/ 823 h 8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9"/>
                  <a:gd name="T13" fmla="*/ 0 h 823"/>
                  <a:gd name="T14" fmla="*/ 1209 w 1209"/>
                  <a:gd name="T15" fmla="*/ 823 h 8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9" h="823">
                    <a:moveTo>
                      <a:pt x="1209" y="700"/>
                    </a:moveTo>
                    <a:cubicBezTo>
                      <a:pt x="1166" y="619"/>
                      <a:pt x="1063" y="313"/>
                      <a:pt x="948" y="214"/>
                    </a:cubicBezTo>
                    <a:cubicBezTo>
                      <a:pt x="832" y="115"/>
                      <a:pt x="673" y="0"/>
                      <a:pt x="515" y="101"/>
                    </a:cubicBezTo>
                    <a:cubicBezTo>
                      <a:pt x="357" y="202"/>
                      <a:pt x="107" y="673"/>
                      <a:pt x="0" y="82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pPr defTabSz="91412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3599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1610" name="Text Box 10"/>
            <p:cNvSpPr txBox="1">
              <a:spLocks noChangeArrowheads="1"/>
            </p:cNvSpPr>
            <p:nvPr/>
          </p:nvSpPr>
          <p:spPr bwMode="auto">
            <a:xfrm>
              <a:off x="3816" y="1735"/>
              <a:ext cx="2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914126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TW" sz="1999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</a:t>
              </a:r>
            </a:p>
          </p:txBody>
        </p:sp>
      </p:grpSp>
      <p:sp>
        <p:nvSpPr>
          <p:cNvPr id="102405" name="Freeform 11" descr="Dark downward diagonal"/>
          <p:cNvSpPr>
            <a:spLocks/>
          </p:cNvSpPr>
          <p:nvPr/>
        </p:nvSpPr>
        <p:spPr bwMode="auto">
          <a:xfrm>
            <a:off x="5613525" y="3594057"/>
            <a:ext cx="1242688" cy="914162"/>
          </a:xfrm>
          <a:custGeom>
            <a:avLst/>
            <a:gdLst>
              <a:gd name="T0" fmla="*/ 2147483647 w 783"/>
              <a:gd name="T1" fmla="*/ 2147483647 h 576"/>
              <a:gd name="T2" fmla="*/ 2147483647 w 783"/>
              <a:gd name="T3" fmla="*/ 2147483647 h 576"/>
              <a:gd name="T4" fmla="*/ 2147483647 w 783"/>
              <a:gd name="T5" fmla="*/ 2147483647 h 576"/>
              <a:gd name="T6" fmla="*/ 2147483647 w 783"/>
              <a:gd name="T7" fmla="*/ 2147483647 h 576"/>
              <a:gd name="T8" fmla="*/ 2147483647 w 783"/>
              <a:gd name="T9" fmla="*/ 2147483647 h 576"/>
              <a:gd name="T10" fmla="*/ 2147483647 w 783"/>
              <a:gd name="T11" fmla="*/ 2147483647 h 576"/>
              <a:gd name="T12" fmla="*/ 2147483647 w 783"/>
              <a:gd name="T13" fmla="*/ 2147483647 h 576"/>
              <a:gd name="T14" fmla="*/ 2147483647 w 783"/>
              <a:gd name="T15" fmla="*/ 2147483647 h 576"/>
              <a:gd name="T16" fmla="*/ 0 w 783"/>
              <a:gd name="T17" fmla="*/ 2147483647 h 576"/>
              <a:gd name="T18" fmla="*/ 2147483647 w 783"/>
              <a:gd name="T19" fmla="*/ 2147483647 h 576"/>
              <a:gd name="T20" fmla="*/ 2147483647 w 783"/>
              <a:gd name="T21" fmla="*/ 2147483647 h 576"/>
              <a:gd name="T22" fmla="*/ 2147483647 w 783"/>
              <a:gd name="T23" fmla="*/ 0 h 576"/>
              <a:gd name="T24" fmla="*/ 2147483647 w 783"/>
              <a:gd name="T25" fmla="*/ 0 h 576"/>
              <a:gd name="T26" fmla="*/ 2147483647 w 783"/>
              <a:gd name="T27" fmla="*/ 2147483647 h 576"/>
              <a:gd name="T28" fmla="*/ 2147483647 w 783"/>
              <a:gd name="T29" fmla="*/ 2147483647 h 576"/>
              <a:gd name="T30" fmla="*/ 2147483647 w 783"/>
              <a:gd name="T31" fmla="*/ 2147483647 h 576"/>
              <a:gd name="T32" fmla="*/ 2147483647 w 783"/>
              <a:gd name="T33" fmla="*/ 2147483647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3"/>
              <a:gd name="T52" fmla="*/ 0 h 576"/>
              <a:gd name="T53" fmla="*/ 783 w 783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3" h="576">
                <a:moveTo>
                  <a:pt x="753" y="195"/>
                </a:moveTo>
                <a:lnTo>
                  <a:pt x="632" y="372"/>
                </a:lnTo>
                <a:lnTo>
                  <a:pt x="540" y="472"/>
                </a:lnTo>
                <a:lnTo>
                  <a:pt x="423" y="564"/>
                </a:lnTo>
                <a:lnTo>
                  <a:pt x="352" y="576"/>
                </a:lnTo>
                <a:lnTo>
                  <a:pt x="288" y="573"/>
                </a:lnTo>
                <a:lnTo>
                  <a:pt x="216" y="560"/>
                </a:lnTo>
                <a:lnTo>
                  <a:pt x="114" y="525"/>
                </a:lnTo>
                <a:lnTo>
                  <a:pt x="0" y="474"/>
                </a:lnTo>
                <a:lnTo>
                  <a:pt x="184" y="208"/>
                </a:lnTo>
                <a:lnTo>
                  <a:pt x="336" y="48"/>
                </a:lnTo>
                <a:lnTo>
                  <a:pt x="436" y="0"/>
                </a:lnTo>
                <a:lnTo>
                  <a:pt x="546" y="0"/>
                </a:lnTo>
                <a:lnTo>
                  <a:pt x="606" y="15"/>
                </a:lnTo>
                <a:lnTo>
                  <a:pt x="724" y="88"/>
                </a:lnTo>
                <a:lnTo>
                  <a:pt x="783" y="138"/>
                </a:lnTo>
                <a:lnTo>
                  <a:pt x="753" y="195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660066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2407" name="Freeform 13"/>
          <p:cNvSpPr>
            <a:spLocks/>
          </p:cNvSpPr>
          <p:nvPr/>
        </p:nvSpPr>
        <p:spPr bwMode="auto">
          <a:xfrm>
            <a:off x="7040315" y="2295822"/>
            <a:ext cx="1898156" cy="1172857"/>
          </a:xfrm>
          <a:custGeom>
            <a:avLst/>
            <a:gdLst>
              <a:gd name="T0" fmla="*/ 0 w 1214"/>
              <a:gd name="T1" fmla="*/ 2147483647 h 824"/>
              <a:gd name="T2" fmla="*/ 2147483647 w 1214"/>
              <a:gd name="T3" fmla="*/ 2147483647 h 824"/>
              <a:gd name="T4" fmla="*/ 2147483647 w 1214"/>
              <a:gd name="T5" fmla="*/ 0 h 824"/>
              <a:gd name="T6" fmla="*/ 0 60000 65536"/>
              <a:gd name="T7" fmla="*/ 0 60000 65536"/>
              <a:gd name="T8" fmla="*/ 0 60000 65536"/>
              <a:gd name="T9" fmla="*/ 0 w 1214"/>
              <a:gd name="T10" fmla="*/ 0 h 824"/>
              <a:gd name="T11" fmla="*/ 1214 w 1214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4" h="824">
                <a:moveTo>
                  <a:pt x="0" y="516"/>
                </a:moveTo>
                <a:cubicBezTo>
                  <a:pt x="110" y="553"/>
                  <a:pt x="460" y="824"/>
                  <a:pt x="662" y="738"/>
                </a:cubicBezTo>
                <a:cubicBezTo>
                  <a:pt x="864" y="652"/>
                  <a:pt x="1099" y="154"/>
                  <a:pt x="121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2408" name="Freeform 14"/>
          <p:cNvSpPr>
            <a:spLocks/>
          </p:cNvSpPr>
          <p:nvPr/>
        </p:nvSpPr>
        <p:spPr bwMode="auto">
          <a:xfrm>
            <a:off x="8930538" y="1134074"/>
            <a:ext cx="1482339" cy="1171270"/>
          </a:xfrm>
          <a:custGeom>
            <a:avLst/>
            <a:gdLst>
              <a:gd name="T0" fmla="*/ 2147483647 w 934"/>
              <a:gd name="T1" fmla="*/ 2147483647 h 738"/>
              <a:gd name="T2" fmla="*/ 2147483647 w 934"/>
              <a:gd name="T3" fmla="*/ 2147483647 h 738"/>
              <a:gd name="T4" fmla="*/ 0 w 934"/>
              <a:gd name="T5" fmla="*/ 2147483647 h 738"/>
              <a:gd name="T6" fmla="*/ 0 60000 65536"/>
              <a:gd name="T7" fmla="*/ 0 60000 65536"/>
              <a:gd name="T8" fmla="*/ 0 60000 65536"/>
              <a:gd name="T9" fmla="*/ 0 w 934"/>
              <a:gd name="T10" fmla="*/ 0 h 738"/>
              <a:gd name="T11" fmla="*/ 934 w 934"/>
              <a:gd name="T12" fmla="*/ 738 h 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4" h="738">
                <a:moveTo>
                  <a:pt x="934" y="192"/>
                </a:moveTo>
                <a:cubicBezTo>
                  <a:pt x="863" y="175"/>
                  <a:pt x="663" y="0"/>
                  <a:pt x="507" y="91"/>
                </a:cubicBezTo>
                <a:cubicBezTo>
                  <a:pt x="352" y="181"/>
                  <a:pt x="105" y="603"/>
                  <a:pt x="0" y="73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2409" name="Freeform 15" descr="Dark downward diagonal"/>
          <p:cNvSpPr>
            <a:spLocks/>
          </p:cNvSpPr>
          <p:nvPr/>
        </p:nvSpPr>
        <p:spPr bwMode="auto">
          <a:xfrm>
            <a:off x="7384714" y="2408504"/>
            <a:ext cx="1261733" cy="933207"/>
          </a:xfrm>
          <a:custGeom>
            <a:avLst/>
            <a:gdLst>
              <a:gd name="T0" fmla="*/ 2147483647 w 795"/>
              <a:gd name="T1" fmla="*/ 2147483647 h 588"/>
              <a:gd name="T2" fmla="*/ 2147483647 w 795"/>
              <a:gd name="T3" fmla="*/ 2147483647 h 588"/>
              <a:gd name="T4" fmla="*/ 2147483647 w 795"/>
              <a:gd name="T5" fmla="*/ 2147483647 h 588"/>
              <a:gd name="T6" fmla="*/ 2147483647 w 795"/>
              <a:gd name="T7" fmla="*/ 2147483647 h 588"/>
              <a:gd name="T8" fmla="*/ 2147483647 w 795"/>
              <a:gd name="T9" fmla="*/ 2147483647 h 588"/>
              <a:gd name="T10" fmla="*/ 2147483647 w 795"/>
              <a:gd name="T11" fmla="*/ 2147483647 h 588"/>
              <a:gd name="T12" fmla="*/ 2147483647 w 795"/>
              <a:gd name="T13" fmla="*/ 2147483647 h 588"/>
              <a:gd name="T14" fmla="*/ 2147483647 w 795"/>
              <a:gd name="T15" fmla="*/ 2147483647 h 588"/>
              <a:gd name="T16" fmla="*/ 2147483647 w 795"/>
              <a:gd name="T17" fmla="*/ 2147483647 h 588"/>
              <a:gd name="T18" fmla="*/ 0 w 795"/>
              <a:gd name="T19" fmla="*/ 2147483647 h 588"/>
              <a:gd name="T20" fmla="*/ 2147483647 w 795"/>
              <a:gd name="T21" fmla="*/ 2147483647 h 588"/>
              <a:gd name="T22" fmla="*/ 2147483647 w 795"/>
              <a:gd name="T23" fmla="*/ 2147483647 h 588"/>
              <a:gd name="T24" fmla="*/ 2147483647 w 795"/>
              <a:gd name="T25" fmla="*/ 2147483647 h 588"/>
              <a:gd name="T26" fmla="*/ 2147483647 w 795"/>
              <a:gd name="T27" fmla="*/ 2147483647 h 588"/>
              <a:gd name="T28" fmla="*/ 2147483647 w 795"/>
              <a:gd name="T29" fmla="*/ 2147483647 h 588"/>
              <a:gd name="T30" fmla="*/ 2147483647 w 795"/>
              <a:gd name="T31" fmla="*/ 2147483647 h 588"/>
              <a:gd name="T32" fmla="*/ 2147483647 w 795"/>
              <a:gd name="T33" fmla="*/ 2147483647 h 588"/>
              <a:gd name="T34" fmla="*/ 2147483647 w 795"/>
              <a:gd name="T35" fmla="*/ 2147483647 h 588"/>
              <a:gd name="T36" fmla="*/ 2147483647 w 795"/>
              <a:gd name="T37" fmla="*/ 2147483647 h 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95"/>
              <a:gd name="T58" fmla="*/ 0 h 588"/>
              <a:gd name="T59" fmla="*/ 795 w 795"/>
              <a:gd name="T60" fmla="*/ 588 h 5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95" h="588">
                <a:moveTo>
                  <a:pt x="764" y="221"/>
                </a:moveTo>
                <a:lnTo>
                  <a:pt x="634" y="392"/>
                </a:lnTo>
                <a:lnTo>
                  <a:pt x="564" y="471"/>
                </a:lnTo>
                <a:lnTo>
                  <a:pt x="465" y="558"/>
                </a:lnTo>
                <a:lnTo>
                  <a:pt x="399" y="585"/>
                </a:lnTo>
                <a:lnTo>
                  <a:pt x="336" y="588"/>
                </a:lnTo>
                <a:lnTo>
                  <a:pt x="282" y="583"/>
                </a:lnTo>
                <a:lnTo>
                  <a:pt x="180" y="555"/>
                </a:lnTo>
                <a:lnTo>
                  <a:pt x="90" y="519"/>
                </a:lnTo>
                <a:lnTo>
                  <a:pt x="0" y="477"/>
                </a:lnTo>
                <a:lnTo>
                  <a:pt x="72" y="359"/>
                </a:lnTo>
                <a:lnTo>
                  <a:pt x="175" y="219"/>
                </a:lnTo>
                <a:lnTo>
                  <a:pt x="276" y="102"/>
                </a:lnTo>
                <a:lnTo>
                  <a:pt x="348" y="42"/>
                </a:lnTo>
                <a:lnTo>
                  <a:pt x="435" y="3"/>
                </a:lnTo>
                <a:cubicBezTo>
                  <a:pt x="475" y="0"/>
                  <a:pt x="542" y="8"/>
                  <a:pt x="588" y="24"/>
                </a:cubicBezTo>
                <a:lnTo>
                  <a:pt x="714" y="99"/>
                </a:lnTo>
                <a:lnTo>
                  <a:pt x="795" y="165"/>
                </a:lnTo>
                <a:lnTo>
                  <a:pt x="764" y="221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660066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grpSp>
        <p:nvGrpSpPr>
          <p:cNvPr id="48142" name="Group 20"/>
          <p:cNvGrpSpPr>
            <a:grpSpLocks/>
          </p:cNvGrpSpPr>
          <p:nvPr/>
        </p:nvGrpSpPr>
        <p:grpSpPr bwMode="auto">
          <a:xfrm>
            <a:off x="7038730" y="1134074"/>
            <a:ext cx="3372559" cy="2334605"/>
            <a:chOff x="2710" y="1054"/>
            <a:chExt cx="2125" cy="1471"/>
          </a:xfrm>
        </p:grpSpPr>
        <p:sp>
          <p:nvSpPr>
            <p:cNvPr id="102420" name="Freeform 21"/>
            <p:cNvSpPr>
              <a:spLocks/>
            </p:cNvSpPr>
            <p:nvPr/>
          </p:nvSpPr>
          <p:spPr bwMode="auto">
            <a:xfrm>
              <a:off x="2710" y="1786"/>
              <a:ext cx="1196" cy="739"/>
            </a:xfrm>
            <a:custGeom>
              <a:avLst/>
              <a:gdLst>
                <a:gd name="T0" fmla="*/ 0 w 1214"/>
                <a:gd name="T1" fmla="*/ 269 h 824"/>
                <a:gd name="T2" fmla="*/ 605 w 1214"/>
                <a:gd name="T3" fmla="*/ 385 h 824"/>
                <a:gd name="T4" fmla="*/ 1110 w 1214"/>
                <a:gd name="T5" fmla="*/ 0 h 824"/>
                <a:gd name="T6" fmla="*/ 0 60000 65536"/>
                <a:gd name="T7" fmla="*/ 0 60000 65536"/>
                <a:gd name="T8" fmla="*/ 0 60000 65536"/>
                <a:gd name="T9" fmla="*/ 0 w 1214"/>
                <a:gd name="T10" fmla="*/ 0 h 824"/>
                <a:gd name="T11" fmla="*/ 1214 w 1214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4" h="824">
                  <a:moveTo>
                    <a:pt x="0" y="516"/>
                  </a:moveTo>
                  <a:cubicBezTo>
                    <a:pt x="110" y="553"/>
                    <a:pt x="460" y="824"/>
                    <a:pt x="662" y="738"/>
                  </a:cubicBezTo>
                  <a:cubicBezTo>
                    <a:pt x="864" y="652"/>
                    <a:pt x="1099" y="154"/>
                    <a:pt x="1214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  <p:sp>
          <p:nvSpPr>
            <p:cNvPr id="102421" name="Freeform 22"/>
            <p:cNvSpPr>
              <a:spLocks/>
            </p:cNvSpPr>
            <p:nvPr/>
          </p:nvSpPr>
          <p:spPr bwMode="auto">
            <a:xfrm>
              <a:off x="3901" y="1054"/>
              <a:ext cx="934" cy="738"/>
            </a:xfrm>
            <a:custGeom>
              <a:avLst/>
              <a:gdLst>
                <a:gd name="T0" fmla="*/ 934 w 934"/>
                <a:gd name="T1" fmla="*/ 192 h 738"/>
                <a:gd name="T2" fmla="*/ 507 w 934"/>
                <a:gd name="T3" fmla="*/ 91 h 738"/>
                <a:gd name="T4" fmla="*/ 0 w 934"/>
                <a:gd name="T5" fmla="*/ 738 h 738"/>
                <a:gd name="T6" fmla="*/ 0 60000 65536"/>
                <a:gd name="T7" fmla="*/ 0 60000 65536"/>
                <a:gd name="T8" fmla="*/ 0 60000 65536"/>
                <a:gd name="T9" fmla="*/ 0 w 934"/>
                <a:gd name="T10" fmla="*/ 0 h 738"/>
                <a:gd name="T11" fmla="*/ 934 w 934"/>
                <a:gd name="T12" fmla="*/ 738 h 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4" h="738">
                  <a:moveTo>
                    <a:pt x="934" y="192"/>
                  </a:moveTo>
                  <a:cubicBezTo>
                    <a:pt x="863" y="175"/>
                    <a:pt x="663" y="0"/>
                    <a:pt x="507" y="91"/>
                  </a:cubicBezTo>
                  <a:cubicBezTo>
                    <a:pt x="352" y="181"/>
                    <a:pt x="105" y="603"/>
                    <a:pt x="0" y="738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3599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endParaRPr>
            </a:p>
          </p:txBody>
        </p:sp>
      </p:grpSp>
      <p:sp>
        <p:nvSpPr>
          <p:cNvPr id="102415" name="Freeform 23"/>
          <p:cNvSpPr>
            <a:spLocks/>
          </p:cNvSpPr>
          <p:nvPr/>
        </p:nvSpPr>
        <p:spPr bwMode="auto">
          <a:xfrm>
            <a:off x="2237793" y="5814393"/>
            <a:ext cx="1380765" cy="718950"/>
          </a:xfrm>
          <a:custGeom>
            <a:avLst/>
            <a:gdLst>
              <a:gd name="T0" fmla="*/ 0 w 870"/>
              <a:gd name="T1" fmla="*/ 2147483647 h 453"/>
              <a:gd name="T2" fmla="*/ 2147483647 w 870"/>
              <a:gd name="T3" fmla="*/ 2147483647 h 453"/>
              <a:gd name="T4" fmla="*/ 2147483647 w 870"/>
              <a:gd name="T5" fmla="*/ 0 h 453"/>
              <a:gd name="T6" fmla="*/ 0 60000 65536"/>
              <a:gd name="T7" fmla="*/ 0 60000 65536"/>
              <a:gd name="T8" fmla="*/ 0 60000 65536"/>
              <a:gd name="T9" fmla="*/ 0 w 870"/>
              <a:gd name="T10" fmla="*/ 0 h 453"/>
              <a:gd name="T11" fmla="*/ 870 w 870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453">
                <a:moveTo>
                  <a:pt x="0" y="283"/>
                </a:moveTo>
                <a:cubicBezTo>
                  <a:pt x="80" y="304"/>
                  <a:pt x="334" y="453"/>
                  <a:pt x="479" y="406"/>
                </a:cubicBezTo>
                <a:cubicBezTo>
                  <a:pt x="624" y="359"/>
                  <a:pt x="789" y="85"/>
                  <a:pt x="870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2416" name="Freeform 24"/>
          <p:cNvSpPr>
            <a:spLocks/>
          </p:cNvSpPr>
          <p:nvPr/>
        </p:nvSpPr>
        <p:spPr bwMode="auto">
          <a:xfrm>
            <a:off x="3612210" y="4651058"/>
            <a:ext cx="1890221" cy="1171270"/>
          </a:xfrm>
          <a:custGeom>
            <a:avLst/>
            <a:gdLst>
              <a:gd name="T0" fmla="*/ 2147483647 w 1209"/>
              <a:gd name="T1" fmla="*/ 2147483647 h 823"/>
              <a:gd name="T2" fmla="*/ 2147483647 w 1209"/>
              <a:gd name="T3" fmla="*/ 2147483647 h 823"/>
              <a:gd name="T4" fmla="*/ 2147483647 w 1209"/>
              <a:gd name="T5" fmla="*/ 2147483647 h 823"/>
              <a:gd name="T6" fmla="*/ 0 w 1209"/>
              <a:gd name="T7" fmla="*/ 2147483647 h 823"/>
              <a:gd name="T8" fmla="*/ 0 60000 65536"/>
              <a:gd name="T9" fmla="*/ 0 60000 65536"/>
              <a:gd name="T10" fmla="*/ 0 60000 65536"/>
              <a:gd name="T11" fmla="*/ 0 60000 65536"/>
              <a:gd name="T12" fmla="*/ 0 w 1209"/>
              <a:gd name="T13" fmla="*/ 0 h 823"/>
              <a:gd name="T14" fmla="*/ 1209 w 1209"/>
              <a:gd name="T15" fmla="*/ 823 h 8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9" h="823">
                <a:moveTo>
                  <a:pt x="1209" y="700"/>
                </a:moveTo>
                <a:cubicBezTo>
                  <a:pt x="1166" y="619"/>
                  <a:pt x="1063" y="313"/>
                  <a:pt x="948" y="214"/>
                </a:cubicBezTo>
                <a:cubicBezTo>
                  <a:pt x="832" y="115"/>
                  <a:pt x="673" y="0"/>
                  <a:pt x="515" y="101"/>
                </a:cubicBezTo>
                <a:cubicBezTo>
                  <a:pt x="357" y="202"/>
                  <a:pt x="107" y="673"/>
                  <a:pt x="0" y="823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102417" name="Freeform 25" descr="Dark downward diagonal"/>
          <p:cNvSpPr>
            <a:spLocks/>
          </p:cNvSpPr>
          <p:nvPr/>
        </p:nvSpPr>
        <p:spPr bwMode="auto">
          <a:xfrm>
            <a:off x="3851859" y="4770089"/>
            <a:ext cx="1242688" cy="914162"/>
          </a:xfrm>
          <a:custGeom>
            <a:avLst/>
            <a:gdLst>
              <a:gd name="T0" fmla="*/ 2147483647 w 783"/>
              <a:gd name="T1" fmla="*/ 2147483647 h 576"/>
              <a:gd name="T2" fmla="*/ 2147483647 w 783"/>
              <a:gd name="T3" fmla="*/ 2147483647 h 576"/>
              <a:gd name="T4" fmla="*/ 2147483647 w 783"/>
              <a:gd name="T5" fmla="*/ 2147483647 h 576"/>
              <a:gd name="T6" fmla="*/ 2147483647 w 783"/>
              <a:gd name="T7" fmla="*/ 2147483647 h 576"/>
              <a:gd name="T8" fmla="*/ 2147483647 w 783"/>
              <a:gd name="T9" fmla="*/ 2147483647 h 576"/>
              <a:gd name="T10" fmla="*/ 2147483647 w 783"/>
              <a:gd name="T11" fmla="*/ 2147483647 h 576"/>
              <a:gd name="T12" fmla="*/ 2147483647 w 783"/>
              <a:gd name="T13" fmla="*/ 2147483647 h 576"/>
              <a:gd name="T14" fmla="*/ 2147483647 w 783"/>
              <a:gd name="T15" fmla="*/ 2147483647 h 576"/>
              <a:gd name="T16" fmla="*/ 0 w 783"/>
              <a:gd name="T17" fmla="*/ 2147483647 h 576"/>
              <a:gd name="T18" fmla="*/ 2147483647 w 783"/>
              <a:gd name="T19" fmla="*/ 2147483647 h 576"/>
              <a:gd name="T20" fmla="*/ 2147483647 w 783"/>
              <a:gd name="T21" fmla="*/ 2147483647 h 576"/>
              <a:gd name="T22" fmla="*/ 2147483647 w 783"/>
              <a:gd name="T23" fmla="*/ 0 h 576"/>
              <a:gd name="T24" fmla="*/ 2147483647 w 783"/>
              <a:gd name="T25" fmla="*/ 0 h 576"/>
              <a:gd name="T26" fmla="*/ 2147483647 w 783"/>
              <a:gd name="T27" fmla="*/ 2147483647 h 576"/>
              <a:gd name="T28" fmla="*/ 2147483647 w 783"/>
              <a:gd name="T29" fmla="*/ 2147483647 h 576"/>
              <a:gd name="T30" fmla="*/ 2147483647 w 783"/>
              <a:gd name="T31" fmla="*/ 2147483647 h 576"/>
              <a:gd name="T32" fmla="*/ 2147483647 w 783"/>
              <a:gd name="T33" fmla="*/ 2147483647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3"/>
              <a:gd name="T52" fmla="*/ 0 h 576"/>
              <a:gd name="T53" fmla="*/ 783 w 783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3" h="576">
                <a:moveTo>
                  <a:pt x="753" y="195"/>
                </a:moveTo>
                <a:lnTo>
                  <a:pt x="632" y="372"/>
                </a:lnTo>
                <a:lnTo>
                  <a:pt x="540" y="472"/>
                </a:lnTo>
                <a:lnTo>
                  <a:pt x="423" y="564"/>
                </a:lnTo>
                <a:lnTo>
                  <a:pt x="352" y="576"/>
                </a:lnTo>
                <a:lnTo>
                  <a:pt x="288" y="573"/>
                </a:lnTo>
                <a:lnTo>
                  <a:pt x="216" y="560"/>
                </a:lnTo>
                <a:lnTo>
                  <a:pt x="114" y="525"/>
                </a:lnTo>
                <a:lnTo>
                  <a:pt x="0" y="474"/>
                </a:lnTo>
                <a:lnTo>
                  <a:pt x="184" y="208"/>
                </a:lnTo>
                <a:lnTo>
                  <a:pt x="336" y="48"/>
                </a:lnTo>
                <a:lnTo>
                  <a:pt x="436" y="0"/>
                </a:lnTo>
                <a:lnTo>
                  <a:pt x="546" y="0"/>
                </a:lnTo>
                <a:lnTo>
                  <a:pt x="606" y="15"/>
                </a:lnTo>
                <a:lnTo>
                  <a:pt x="724" y="88"/>
                </a:lnTo>
                <a:lnTo>
                  <a:pt x="783" y="138"/>
                </a:lnTo>
                <a:lnTo>
                  <a:pt x="753" y="195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660066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8786113" y="1599884"/>
            <a:ext cx="1380765" cy="718950"/>
          </a:xfrm>
          <a:custGeom>
            <a:avLst/>
            <a:gdLst>
              <a:gd name="T0" fmla="*/ 0 w 870"/>
              <a:gd name="T1" fmla="*/ 2147483647 h 453"/>
              <a:gd name="T2" fmla="*/ 2147483647 w 870"/>
              <a:gd name="T3" fmla="*/ 2147483647 h 453"/>
              <a:gd name="T4" fmla="*/ 2147483647 w 870"/>
              <a:gd name="T5" fmla="*/ 0 h 453"/>
              <a:gd name="T6" fmla="*/ 0 60000 65536"/>
              <a:gd name="T7" fmla="*/ 0 60000 65536"/>
              <a:gd name="T8" fmla="*/ 0 60000 65536"/>
              <a:gd name="T9" fmla="*/ 0 w 870"/>
              <a:gd name="T10" fmla="*/ 0 h 453"/>
              <a:gd name="T11" fmla="*/ 870 w 870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453">
                <a:moveTo>
                  <a:pt x="0" y="283"/>
                </a:moveTo>
                <a:cubicBezTo>
                  <a:pt x="80" y="304"/>
                  <a:pt x="334" y="453"/>
                  <a:pt x="479" y="406"/>
                </a:cubicBezTo>
                <a:cubicBezTo>
                  <a:pt x="624" y="359"/>
                  <a:pt x="789" y="85"/>
                  <a:pt x="870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10166877" y="569171"/>
            <a:ext cx="1533992" cy="1030713"/>
          </a:xfrm>
          <a:custGeom>
            <a:avLst/>
            <a:gdLst>
              <a:gd name="T0" fmla="*/ 2147483647 w 1209"/>
              <a:gd name="T1" fmla="*/ 2147483647 h 823"/>
              <a:gd name="T2" fmla="*/ 2147483647 w 1209"/>
              <a:gd name="T3" fmla="*/ 2147483647 h 823"/>
              <a:gd name="T4" fmla="*/ 2147483647 w 1209"/>
              <a:gd name="T5" fmla="*/ 2147483647 h 823"/>
              <a:gd name="T6" fmla="*/ 0 w 1209"/>
              <a:gd name="T7" fmla="*/ 2147483647 h 823"/>
              <a:gd name="T8" fmla="*/ 0 60000 65536"/>
              <a:gd name="T9" fmla="*/ 0 60000 65536"/>
              <a:gd name="T10" fmla="*/ 0 60000 65536"/>
              <a:gd name="T11" fmla="*/ 0 60000 65536"/>
              <a:gd name="T12" fmla="*/ 0 w 1209"/>
              <a:gd name="T13" fmla="*/ 0 h 823"/>
              <a:gd name="T14" fmla="*/ 1209 w 1209"/>
              <a:gd name="T15" fmla="*/ 823 h 8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9" h="823">
                <a:moveTo>
                  <a:pt x="1209" y="700"/>
                </a:moveTo>
                <a:cubicBezTo>
                  <a:pt x="1166" y="619"/>
                  <a:pt x="1063" y="313"/>
                  <a:pt x="948" y="214"/>
                </a:cubicBezTo>
                <a:cubicBezTo>
                  <a:pt x="832" y="115"/>
                  <a:pt x="673" y="0"/>
                  <a:pt x="515" y="101"/>
                </a:cubicBezTo>
                <a:cubicBezTo>
                  <a:pt x="357" y="202"/>
                  <a:pt x="107" y="673"/>
                  <a:pt x="0" y="823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44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/>
          <p:cNvSpPr>
            <a:spLocks noChangeArrowheads="1"/>
          </p:cNvSpPr>
          <p:nvPr/>
        </p:nvSpPr>
        <p:spPr bwMode="auto">
          <a:xfrm>
            <a:off x="6587998" y="1329286"/>
            <a:ext cx="2510771" cy="2510771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58479" y="5905318"/>
            <a:ext cx="7802079" cy="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859" indent="-261859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999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* 	 華人教會包括來自中國、台灣</a:t>
            </a:r>
            <a:r>
              <a:rPr lang="zh-TW" altLang="en-US" sz="1999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、香港</a:t>
            </a:r>
            <a:r>
              <a:rPr lang="zh-TW" altLang="en-US" sz="1999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、</a:t>
            </a:r>
            <a:r>
              <a:rPr lang="zh-TW" altLang="en-US" sz="1999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東南亞及美國的</a:t>
            </a:r>
            <a:r>
              <a:rPr lang="zh-TW" altLang="en-US" sz="1999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教會傳統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830047" y="514188"/>
            <a:ext cx="3458262" cy="13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536414" indent="-536414" algn="ctr" defTabSz="91412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3999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美國華</a:t>
            </a:r>
            <a:r>
              <a:rPr lang="zh-TW" altLang="en-US" sz="3999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人教會</a:t>
            </a:r>
          </a:p>
          <a:p>
            <a:pPr marL="536414" indent="-536414"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999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萬花筒</a:t>
            </a:r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6618152" y="2557691"/>
            <a:ext cx="2510771" cy="2510771"/>
          </a:xfrm>
          <a:prstGeom prst="ellipse">
            <a:avLst/>
          </a:prstGeom>
          <a:solidFill>
            <a:srgbClr val="FF9900">
              <a:alpha val="59999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87750" name="Oval 6"/>
          <p:cNvSpPr>
            <a:spLocks noChangeArrowheads="1"/>
          </p:cNvSpPr>
          <p:nvPr/>
        </p:nvSpPr>
        <p:spPr bwMode="auto">
          <a:xfrm>
            <a:off x="5453231" y="1389596"/>
            <a:ext cx="2510771" cy="2510771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87751" name="Oval 7"/>
          <p:cNvSpPr>
            <a:spLocks noChangeArrowheads="1"/>
          </p:cNvSpPr>
          <p:nvPr/>
        </p:nvSpPr>
        <p:spPr bwMode="auto">
          <a:xfrm>
            <a:off x="4626283" y="675405"/>
            <a:ext cx="5472016" cy="504852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87752" name="WordArt 8"/>
          <p:cNvSpPr>
            <a:spLocks noChangeArrowheads="1" noChangeShapeType="1" noTextEdit="1"/>
          </p:cNvSpPr>
          <p:nvPr/>
        </p:nvSpPr>
        <p:spPr bwMode="auto">
          <a:xfrm>
            <a:off x="7878300" y="3900367"/>
            <a:ext cx="1709770" cy="593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中國教會傳統 *</a:t>
            </a:r>
            <a:endParaRPr lang="en-CA" sz="1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7753" name="WordArt 9"/>
          <p:cNvSpPr>
            <a:spLocks noChangeArrowheads="1" noChangeShapeType="1" noTextEdit="1"/>
          </p:cNvSpPr>
          <p:nvPr/>
        </p:nvSpPr>
        <p:spPr bwMode="auto">
          <a:xfrm>
            <a:off x="8143380" y="1842377"/>
            <a:ext cx="1517179" cy="554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台灣教會</a:t>
            </a:r>
            <a:r>
              <a:rPr lang="zh-TW" altLang="en-US" sz="1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傳統</a:t>
            </a:r>
            <a:endParaRPr lang="en-CA" sz="1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7754" name="WordArt 10"/>
          <p:cNvSpPr>
            <a:spLocks noChangeArrowheads="1" noChangeShapeType="1" noTextEdit="1"/>
          </p:cNvSpPr>
          <p:nvPr/>
        </p:nvSpPr>
        <p:spPr bwMode="auto">
          <a:xfrm>
            <a:off x="5015490" y="1927619"/>
            <a:ext cx="1799001" cy="757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東南亞</a:t>
            </a:r>
            <a:r>
              <a:rPr lang="en-US" altLang="zh-TW" sz="1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1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香港教會</a:t>
            </a:r>
            <a:r>
              <a:rPr lang="zh-TW" altLang="en-US" sz="1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</a:t>
            </a:r>
            <a:r>
              <a:rPr lang="zh-TW" altLang="en-US" sz="1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化</a:t>
            </a:r>
            <a:endParaRPr lang="en-CA" sz="1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408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287755" name="Oval 11"/>
          <p:cNvSpPr>
            <a:spLocks noChangeArrowheads="1"/>
          </p:cNvSpPr>
          <p:nvPr/>
        </p:nvSpPr>
        <p:spPr bwMode="auto">
          <a:xfrm>
            <a:off x="5383399" y="2570388"/>
            <a:ext cx="2510771" cy="2510771"/>
          </a:xfrm>
          <a:prstGeom prst="ellipse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599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anose="02010600030101010101" pitchFamily="2" charset="-122"/>
            </a:endParaRPr>
          </a:p>
        </p:txBody>
      </p:sp>
      <p:sp>
        <p:nvSpPr>
          <p:cNvPr id="287756" name="WordArt 12"/>
          <p:cNvSpPr>
            <a:spLocks noChangeArrowheads="1" noChangeShapeType="1" noTextEdit="1"/>
          </p:cNvSpPr>
          <p:nvPr/>
        </p:nvSpPr>
        <p:spPr bwMode="auto">
          <a:xfrm>
            <a:off x="5015492" y="3852754"/>
            <a:ext cx="1628054" cy="549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美國教</a:t>
            </a:r>
            <a:r>
              <a:rPr lang="zh-TW" altLang="en-US" sz="1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408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會背景</a:t>
            </a:r>
            <a:endParaRPr lang="en-CA" sz="1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408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1866413" y="6247667"/>
            <a:ext cx="6013472" cy="36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zh-TW" altLang="en-US" sz="1799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anose="02010600030101010101" pitchFamily="2" charset="-122"/>
              </a:rPr>
              <a:t>  以上的各種元素可因應不同的教會，有不同的比例流程</a:t>
            </a:r>
          </a:p>
        </p:txBody>
      </p:sp>
    </p:spTree>
    <p:extLst>
      <p:ext uri="{BB962C8B-B14F-4D97-AF65-F5344CB8AC3E}">
        <p14:creationId xmlns:p14="http://schemas.microsoft.com/office/powerpoint/2010/main" val="19805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7" grpId="0"/>
      <p:bldP spid="287749" grpId="0" animBg="1"/>
      <p:bldP spid="287750" grpId="0" animBg="1"/>
      <p:bldP spid="287751" grpId="0" animBg="1"/>
      <p:bldP spid="287755" grpId="0" animBg="1"/>
      <p:bldP spid="2877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>
                <a:latin typeface="全真中隸書" pitchFamily="49" charset="-120"/>
                <a:ea typeface="全真中隸書" pitchFamily="49" charset="-120"/>
              </a:rPr>
              <a:t>同心協力建神家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26860" y="620688"/>
            <a:ext cx="1800200" cy="5018112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同心協力建立</a:t>
            </a:r>
            <a:r>
              <a:rPr lang="zh-TW" altLang="en-US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健康的教會 </a:t>
            </a:r>
          </a:p>
        </p:txBody>
      </p:sp>
      <p:pic>
        <p:nvPicPr>
          <p:cNvPr id="4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058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80916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503" y="260648"/>
            <a:ext cx="10360501" cy="1143000"/>
          </a:xfrm>
        </p:spPr>
        <p:txBody>
          <a:bodyPr/>
          <a:lstStyle/>
          <a:p>
            <a:pPr>
              <a:defRPr/>
            </a:pPr>
            <a:r>
              <a:rPr lang="zh-TW" altLang="en-US" sz="5400" dirty="0">
                <a:latin typeface="全真楷書" pitchFamily="49" charset="-120"/>
                <a:ea typeface="全真楷書" pitchFamily="49" charset="-120"/>
              </a:rPr>
              <a:t>建立健康的教會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80" y="1628800"/>
            <a:ext cx="11017224" cy="4800576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於是領受他話的人就受了洗。那一天，門徒約添了三千人，都恆心遵守使徒的教訓，彼此交接，擘餅，祈禱。  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使徒行傳二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41-42)</a:t>
            </a:r>
          </a:p>
          <a:p>
            <a:pPr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他們天天同心合意恆切地在殿裏，且在家中擘餅，存著歡喜、誠實的心用飯，讚美　神，得眾民的喜愛。主將得救的人天天加給他們。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(46-47)</a:t>
            </a:r>
          </a:p>
        </p:txBody>
      </p:sp>
    </p:spTree>
    <p:extLst>
      <p:ext uri="{BB962C8B-B14F-4D97-AF65-F5344CB8AC3E}">
        <p14:creationId xmlns:p14="http://schemas.microsoft.com/office/powerpoint/2010/main" val="2677788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10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ance image slid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CA" alt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CA" alt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6099</TotalTime>
  <Words>950</Words>
  <Application>Microsoft Office PowerPoint</Application>
  <PresentationFormat>Custom</PresentationFormat>
  <Paragraphs>111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76" baseType="lpstr">
      <vt:lpstr>微軟正黑體</vt:lpstr>
      <vt:lpstr>微軟正黑體</vt:lpstr>
      <vt:lpstr>Microsoft JhengHei UI</vt:lpstr>
      <vt:lpstr>MS PGothic</vt:lpstr>
      <vt:lpstr>PMingLiU</vt:lpstr>
      <vt:lpstr>PMingLiU</vt:lpstr>
      <vt:lpstr>全真中隸書</vt:lpstr>
      <vt:lpstr>全真楷書</vt:lpstr>
      <vt:lpstr>华文新魏</vt:lpstr>
      <vt:lpstr>华文楷体</vt:lpstr>
      <vt:lpstr>宋体</vt:lpstr>
      <vt:lpstr>宋体</vt:lpstr>
      <vt:lpstr>華康正顏楷體W7(P)</vt:lpstr>
      <vt:lpstr>隶书</vt:lpstr>
      <vt:lpstr>黑体</vt:lpstr>
      <vt:lpstr>Arial</vt:lpstr>
      <vt:lpstr>Century Gothic</vt:lpstr>
      <vt:lpstr>Consolas</vt:lpstr>
      <vt:lpstr>Corbel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Blue atom design template</vt:lpstr>
      <vt:lpstr>Balance image slide</vt:lpstr>
      <vt:lpstr>Metro</vt:lpstr>
      <vt:lpstr>1_Discus</vt:lpstr>
      <vt:lpstr>Discus</vt:lpstr>
      <vt:lpstr>2_默认设计模板</vt:lpstr>
      <vt:lpstr>Opulent</vt:lpstr>
      <vt:lpstr>Module</vt:lpstr>
      <vt:lpstr>1_默认设计模板</vt:lpstr>
      <vt:lpstr>Ripple</vt:lpstr>
      <vt:lpstr>堅固與擴張</vt:lpstr>
      <vt:lpstr>（三）質與量增長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同心協力建神家 </vt:lpstr>
      <vt:lpstr>建立健康的教會</vt:lpstr>
      <vt:lpstr>一、恒心遵守使徒的教訓 </vt:lpstr>
      <vt:lpstr>PowerPoint Presentation</vt:lpstr>
      <vt:lpstr>    有道可行 </vt:lpstr>
      <vt:lpstr>PowerPoint Presentation</vt:lpstr>
      <vt:lpstr>二. 彼此交接</vt:lpstr>
      <vt:lpstr>保羅以彼此為題指出教會的真理: </vt:lpstr>
      <vt:lpstr>現代人需要摰友真朋</vt:lpstr>
      <vt:lpstr>PowerPoint Presentation</vt:lpstr>
      <vt:lpstr>PowerPoint Presentation</vt:lpstr>
      <vt:lpstr>PowerPoint Presentation</vt:lpstr>
      <vt:lpstr>PowerPoint Presentation</vt:lpstr>
      <vt:lpstr>彼此交接:</vt:lpstr>
      <vt:lpstr>      有愛可嘗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擘餅 </vt:lpstr>
      <vt:lpstr>擘餅也是表示聖潔的意思</vt:lpstr>
      <vt:lpstr>PowerPoint Presentation</vt:lpstr>
      <vt:lpstr>彼此問安</vt:lpstr>
      <vt:lpstr>作光作鹽:</vt:lpstr>
      <vt:lpstr>        有光可照 </vt:lpstr>
      <vt:lpstr>        祈禱：有靈可感 </vt:lpstr>
      <vt:lpstr>PowerPoint Presentation</vt:lpstr>
      <vt:lpstr>祈禱</vt:lpstr>
      <vt:lpstr>教會的復興</vt:lpstr>
      <vt:lpstr>PowerPoint Presentation</vt:lpstr>
      <vt:lpstr>PowerPoint Presentation</vt:lpstr>
      <vt:lpstr>質與量增長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爭戰在乎神</dc:title>
  <dc:creator>Peter Au</dc:creator>
  <cp:lastModifiedBy>Peter Au</cp:lastModifiedBy>
  <cp:revision>38</cp:revision>
  <dcterms:created xsi:type="dcterms:W3CDTF">2022-10-09T13:44:51Z</dcterms:created>
  <dcterms:modified xsi:type="dcterms:W3CDTF">2022-11-23T16:35:30Z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