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7" r:id="rId5"/>
    <p:sldId id="262" r:id="rId6"/>
    <p:sldId id="266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8FF-AC94-4E90-8B2F-01F10322E5F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6C26-F383-44E6-A2A1-600A2646D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8FF-AC94-4E90-8B2F-01F10322E5F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6C26-F383-44E6-A2A1-600A2646D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8FF-AC94-4E90-8B2F-01F10322E5F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6C26-F383-44E6-A2A1-600A2646D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8FF-AC94-4E90-8B2F-01F10322E5F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6C26-F383-44E6-A2A1-600A2646D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8FF-AC94-4E90-8B2F-01F10322E5F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6C26-F383-44E6-A2A1-600A2646D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8FF-AC94-4E90-8B2F-01F10322E5F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6C26-F383-44E6-A2A1-600A2646D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8FF-AC94-4E90-8B2F-01F10322E5F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6C26-F383-44E6-A2A1-600A2646D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8FF-AC94-4E90-8B2F-01F10322E5F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6C26-F383-44E6-A2A1-600A2646D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8FF-AC94-4E90-8B2F-01F10322E5F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6C26-F383-44E6-A2A1-600A2646D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8FF-AC94-4E90-8B2F-01F10322E5F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6C26-F383-44E6-A2A1-600A2646D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F8FF-AC94-4E90-8B2F-01F10322E5F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6C26-F383-44E6-A2A1-600A2646D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8F8FF-AC94-4E90-8B2F-01F10322E5F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D6C26-F383-44E6-A2A1-600A2646D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448272"/>
          </a:xfrm>
        </p:spPr>
        <p:txBody>
          <a:bodyPr>
            <a:normAutofit/>
          </a:bodyPr>
          <a:lstStyle/>
          <a:p>
            <a:r>
              <a:rPr lang="zh-CN" altLang="en-US" b="1" dirty="0"/>
              <a:t>是</a:t>
            </a:r>
            <a:r>
              <a:rPr lang="zh-CN" altLang="en-US" b="1" dirty="0" smtClean="0"/>
              <a:t>我嗎？</a:t>
            </a:r>
            <a:r>
              <a:rPr lang="en-US" altLang="zh-CN" b="1" dirty="0" smtClean="0"/>
              <a:t>- </a:t>
            </a:r>
            <a:r>
              <a:rPr lang="zh-CN" altLang="en-US" b="1" dirty="0" smtClean="0"/>
              <a:t>愛與背叛之間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/>
              <a:t>馬</a:t>
            </a:r>
            <a:r>
              <a:rPr lang="zh-CN" altLang="en-US" b="1" dirty="0" smtClean="0"/>
              <a:t>可福音</a:t>
            </a:r>
            <a:r>
              <a:rPr lang="en-US" altLang="zh-CN" b="1" dirty="0" smtClean="0"/>
              <a:t>14</a:t>
            </a:r>
            <a:r>
              <a:rPr lang="zh-CN" altLang="en-US" b="1" dirty="0" smtClean="0"/>
              <a:t>章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主日信息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基督徒會堂 </a:t>
            </a:r>
            <a:r>
              <a:rPr lang="en-US" altLang="zh-CN" dirty="0" smtClean="0">
                <a:solidFill>
                  <a:schemeClr val="tx1"/>
                </a:solidFill>
              </a:rPr>
              <a:t>- </a:t>
            </a:r>
            <a:r>
              <a:rPr lang="zh-CN" altLang="en-US" dirty="0" smtClean="0">
                <a:solidFill>
                  <a:schemeClr val="tx1"/>
                </a:solidFill>
              </a:rPr>
              <a:t>庫柏蒂諾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12-2-2012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面對</a:t>
            </a:r>
            <a:r>
              <a:rPr lang="en-US" altLang="zh-CN" b="1" dirty="0" smtClean="0"/>
              <a:t>『</a:t>
            </a:r>
            <a:r>
              <a:rPr lang="zh-CN" altLang="en-US" b="1" dirty="0" smtClean="0"/>
              <a:t>真實時刻</a:t>
            </a:r>
            <a:r>
              <a:rPr lang="en-US" altLang="zh-CN" sz="4000" b="1" dirty="0" smtClean="0"/>
              <a:t>』(Moment of Truth)</a:t>
            </a:r>
            <a:endParaRPr lang="en-US" sz="4000" b="1" dirty="0"/>
          </a:p>
        </p:txBody>
      </p:sp>
      <p:sp>
        <p:nvSpPr>
          <p:cNvPr id="4" name="Left-Right Arrow 3"/>
          <p:cNvSpPr/>
          <p:nvPr/>
        </p:nvSpPr>
        <p:spPr>
          <a:xfrm>
            <a:off x="611560" y="1412776"/>
            <a:ext cx="784887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1916832"/>
            <a:ext cx="504056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女人尊崇耶穌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1988840"/>
            <a:ext cx="504056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猶大出賣耶穌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1988840"/>
            <a:ext cx="504056" cy="2062103"/>
          </a:xfrm>
          <a:prstGeom prst="rect">
            <a:avLst/>
          </a:prstGeom>
          <a:solidFill>
            <a:schemeClr val="bg2">
              <a:lumMod val="9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謀害耶穌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812360" y="1988840"/>
            <a:ext cx="504056" cy="2062103"/>
          </a:xfrm>
          <a:prstGeom prst="rect">
            <a:avLst/>
          </a:prstGeom>
          <a:solidFill>
            <a:schemeClr val="bg2">
              <a:lumMod val="9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審判耶穌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1988840"/>
            <a:ext cx="504056" cy="2062103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是我嗎？</a:t>
            </a:r>
            <a:endParaRPr lang="en-US" sz="3200" dirty="0"/>
          </a:p>
        </p:txBody>
      </p:sp>
      <p:sp>
        <p:nvSpPr>
          <p:cNvPr id="11" name="Right Arrow 10"/>
          <p:cNvSpPr/>
          <p:nvPr/>
        </p:nvSpPr>
        <p:spPr>
          <a:xfrm>
            <a:off x="3995936" y="278092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35896" y="4581128"/>
            <a:ext cx="504056" cy="107721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逃跑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427984" y="4581128"/>
            <a:ext cx="504056" cy="107721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不認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843808" y="4581128"/>
            <a:ext cx="504056" cy="107721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睡覺</a:t>
            </a:r>
            <a:endParaRPr lang="en-US" sz="3200" dirty="0"/>
          </a:p>
        </p:txBody>
      </p:sp>
      <p:cxnSp>
        <p:nvCxnSpPr>
          <p:cNvPr id="19" name="Straight Arrow Connector 18"/>
          <p:cNvCxnSpPr>
            <a:stCxn id="10" idx="2"/>
            <a:endCxn id="16" idx="0"/>
          </p:cNvCxnSpPr>
          <p:nvPr/>
        </p:nvCxnSpPr>
        <p:spPr>
          <a:xfrm rot="5400000">
            <a:off x="3082772" y="4064007"/>
            <a:ext cx="530185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  <a:endCxn id="15" idx="0"/>
          </p:cNvCxnSpPr>
          <p:nvPr/>
        </p:nvCxnSpPr>
        <p:spPr>
          <a:xfrm rot="16200000" flipH="1">
            <a:off x="3874860" y="3775975"/>
            <a:ext cx="530185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3442812" y="4270157"/>
            <a:ext cx="530185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Arrow 34"/>
          <p:cNvSpPr/>
          <p:nvPr/>
        </p:nvSpPr>
        <p:spPr>
          <a:xfrm>
            <a:off x="2051720" y="2852936"/>
            <a:ext cx="108012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03648" y="263691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愛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60032" y="256490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背叛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520" y="5042118"/>
            <a:ext cx="504056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犧牲奉獻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899592" y="5042118"/>
            <a:ext cx="504056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完成使命</a:t>
            </a:r>
            <a:endParaRPr lang="en-US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7164288" y="4149080"/>
            <a:ext cx="576064" cy="2062103"/>
          </a:xfrm>
          <a:prstGeom prst="rect">
            <a:avLst/>
          </a:prstGeom>
          <a:solidFill>
            <a:schemeClr val="bg2">
              <a:lumMod val="75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誣害耶穌</a:t>
            </a:r>
            <a:endParaRPr lang="en-US" sz="3200" dirty="0"/>
          </a:p>
        </p:txBody>
      </p:sp>
      <p:sp>
        <p:nvSpPr>
          <p:cNvPr id="70" name="TextBox 69"/>
          <p:cNvSpPr txBox="1"/>
          <p:nvPr/>
        </p:nvSpPr>
        <p:spPr>
          <a:xfrm>
            <a:off x="7812360" y="4149080"/>
            <a:ext cx="576064" cy="2062103"/>
          </a:xfrm>
          <a:prstGeom prst="rect">
            <a:avLst/>
          </a:prstGeom>
          <a:solidFill>
            <a:schemeClr val="bg2">
              <a:lumMod val="75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污衊耶穌</a:t>
            </a:r>
            <a:endParaRPr lang="en-US" sz="3200" dirty="0"/>
          </a:p>
        </p:txBody>
      </p:sp>
      <p:sp>
        <p:nvSpPr>
          <p:cNvPr id="71" name="TextBox 70"/>
          <p:cNvSpPr txBox="1"/>
          <p:nvPr/>
        </p:nvSpPr>
        <p:spPr>
          <a:xfrm>
            <a:off x="2915816" y="5733256"/>
            <a:ext cx="374441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/>
              <a:t>門徒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35" grpId="0" animBg="1"/>
      <p:bldP spid="36" grpId="0"/>
      <p:bldP spid="37" grpId="0"/>
      <p:bldP spid="41" grpId="0" animBg="1"/>
      <p:bldP spid="42" grpId="0" animBg="1"/>
      <p:bldP spid="69" grpId="0" animBg="1"/>
      <p:bldP spid="70" grpId="0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7994" t="1501" r="30500" b="36036"/>
          <a:stretch>
            <a:fillRect/>
          </a:stretch>
        </p:blipFill>
        <p:spPr bwMode="auto">
          <a:xfrm>
            <a:off x="2195736" y="1268760"/>
            <a:ext cx="381370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332656"/>
            <a:ext cx="561662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/>
              <a:t>王明道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3269" r="19272" b="35586"/>
          <a:stretch>
            <a:fillRect/>
          </a:stretch>
        </p:blipFill>
        <p:spPr bwMode="auto">
          <a:xfrm>
            <a:off x="2411760" y="1196752"/>
            <a:ext cx="4032448" cy="54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332656"/>
            <a:ext cx="6768752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/>
              <a:t>瓊妮。艾瑞克森。塔達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耶穌面對</a:t>
            </a:r>
            <a:r>
              <a:rPr lang="en-US" altLang="zh-CN" b="1" dirty="0" smtClean="0"/>
              <a:t>『</a:t>
            </a:r>
            <a:r>
              <a:rPr lang="zh-CN" altLang="en-US" b="1" dirty="0" smtClean="0"/>
              <a:t>真實時刻</a:t>
            </a:r>
            <a:r>
              <a:rPr lang="en-US" altLang="zh-CN" sz="4000" b="1" dirty="0" smtClean="0"/>
              <a:t>』(Moment of Truth)</a:t>
            </a:r>
            <a:endParaRPr lang="en-US" sz="4000" b="1" dirty="0"/>
          </a:p>
        </p:txBody>
      </p:sp>
      <p:sp>
        <p:nvSpPr>
          <p:cNvPr id="4" name="Left-Right Arrow 3"/>
          <p:cNvSpPr/>
          <p:nvPr/>
        </p:nvSpPr>
        <p:spPr>
          <a:xfrm>
            <a:off x="611560" y="1412776"/>
            <a:ext cx="784887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1916832"/>
            <a:ext cx="504056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十架受死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2348880"/>
            <a:ext cx="3384376" cy="1200329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驚恐</a:t>
            </a:r>
            <a:r>
              <a:rPr lang="en-US" altLang="zh-CN" sz="3600" b="1" dirty="0" smtClean="0"/>
              <a:t>,</a:t>
            </a:r>
            <a:r>
              <a:rPr lang="zh-CN" altLang="en-US" sz="3600" b="1" dirty="0" smtClean="0"/>
              <a:t>難過</a:t>
            </a:r>
            <a:r>
              <a:rPr lang="en-US" altLang="zh-CN" sz="3600" b="1" dirty="0" smtClean="0"/>
              <a:t>,</a:t>
            </a:r>
            <a:r>
              <a:rPr lang="zh-CN" altLang="en-US" sz="3600" b="1" dirty="0" smtClean="0"/>
              <a:t>憂傷</a:t>
            </a:r>
            <a:r>
              <a:rPr lang="en-US" altLang="zh-CN" sz="3600" b="1" dirty="0" smtClean="0"/>
              <a:t>,</a:t>
            </a:r>
          </a:p>
          <a:p>
            <a:r>
              <a:rPr lang="zh-CN" altLang="en-US" sz="3600" b="1" dirty="0" smtClean="0"/>
              <a:t>幾乎要死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4437112"/>
            <a:ext cx="720080" cy="1323439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儆醒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39952" y="4437112"/>
            <a:ext cx="720080" cy="1323439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禱告</a:t>
            </a:r>
            <a:endParaRPr lang="en-US" sz="4000" b="1" dirty="0"/>
          </a:p>
        </p:txBody>
      </p:sp>
      <p:cxnSp>
        <p:nvCxnSpPr>
          <p:cNvPr id="24" name="Straight Arrow Connector 23"/>
          <p:cNvCxnSpPr>
            <a:stCxn id="10" idx="2"/>
            <a:endCxn id="14" idx="0"/>
          </p:cNvCxnSpPr>
          <p:nvPr/>
        </p:nvCxnSpPr>
        <p:spPr>
          <a:xfrm rot="16200000" flipH="1">
            <a:off x="4794123" y="3795138"/>
            <a:ext cx="887903" cy="3960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  <a:endCxn id="17" idx="0"/>
          </p:cNvCxnSpPr>
          <p:nvPr/>
        </p:nvCxnSpPr>
        <p:spPr>
          <a:xfrm rot="5400000">
            <a:off x="4326071" y="3723130"/>
            <a:ext cx="887903" cy="5400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Arrow 34"/>
          <p:cNvSpPr/>
          <p:nvPr/>
        </p:nvSpPr>
        <p:spPr>
          <a:xfrm>
            <a:off x="2051720" y="2852936"/>
            <a:ext cx="108012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03648" y="2204864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順服父神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528" y="4365104"/>
            <a:ext cx="504056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犧牲奉獻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971600" y="4365104"/>
            <a:ext cx="504056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完成使命</a:t>
            </a:r>
            <a:endParaRPr lang="en-US" sz="3200" dirty="0"/>
          </a:p>
        </p:txBody>
      </p:sp>
      <p:cxnSp>
        <p:nvCxnSpPr>
          <p:cNvPr id="45" name="Straight Arrow Connector 44"/>
          <p:cNvCxnSpPr>
            <a:stCxn id="5" idx="2"/>
            <a:endCxn id="41" idx="0"/>
          </p:cNvCxnSpPr>
          <p:nvPr/>
        </p:nvCxnSpPr>
        <p:spPr>
          <a:xfrm rot="5400000">
            <a:off x="526488" y="4028003"/>
            <a:ext cx="386169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2"/>
            <a:endCxn id="42" idx="0"/>
          </p:cNvCxnSpPr>
          <p:nvPr/>
        </p:nvCxnSpPr>
        <p:spPr>
          <a:xfrm rot="16200000" flipH="1">
            <a:off x="850524" y="3991999"/>
            <a:ext cx="386169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Arrow 62"/>
          <p:cNvSpPr/>
          <p:nvPr/>
        </p:nvSpPr>
        <p:spPr>
          <a:xfrm>
            <a:off x="6876256" y="2852936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740352" y="2060848"/>
            <a:ext cx="576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不喝這苦杯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耶穌在</a:t>
            </a:r>
            <a:r>
              <a:rPr lang="en-US" altLang="zh-CN" b="1" dirty="0" smtClean="0"/>
              <a:t>『</a:t>
            </a:r>
            <a:r>
              <a:rPr lang="zh-CN" altLang="en-US" b="1" dirty="0" smtClean="0"/>
              <a:t>客西馬尼園</a:t>
            </a:r>
            <a:r>
              <a:rPr lang="en-US" altLang="zh-CN" b="1" dirty="0" smtClean="0"/>
              <a:t>』</a:t>
            </a:r>
            <a:r>
              <a:rPr lang="zh-CN" altLang="en-US" b="1" dirty="0" smtClean="0"/>
              <a:t>的禱告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1" dirty="0" smtClean="0"/>
              <a:t>『</a:t>
            </a:r>
            <a:r>
              <a:rPr lang="zh-TW" altLang="en-US" b="1" dirty="0" smtClean="0"/>
              <a:t>阿爸、父阿</a:t>
            </a:r>
            <a:r>
              <a:rPr lang="en-US" altLang="zh-TW" b="1" dirty="0" smtClean="0"/>
              <a:t>』</a:t>
            </a:r>
          </a:p>
          <a:p>
            <a:endParaRPr lang="en-US" altLang="zh-TW" b="1" dirty="0" smtClean="0"/>
          </a:p>
          <a:p>
            <a:r>
              <a:rPr lang="en-US" altLang="zh-TW" b="1" dirty="0" smtClean="0"/>
              <a:t>『</a:t>
            </a:r>
            <a:r>
              <a:rPr lang="zh-TW" altLang="en-US" b="1" dirty="0" smtClean="0"/>
              <a:t>在你凡事都能</a:t>
            </a:r>
            <a:r>
              <a:rPr lang="en-US" altLang="zh-TW" b="1" dirty="0" smtClean="0"/>
              <a:t>』</a:t>
            </a:r>
          </a:p>
          <a:p>
            <a:pPr>
              <a:buNone/>
            </a:pPr>
            <a:r>
              <a:rPr lang="en-US" altLang="zh-TW" b="1" dirty="0" smtClean="0"/>
              <a:t>	</a:t>
            </a:r>
            <a:endParaRPr lang="en-US" dirty="0" smtClean="0"/>
          </a:p>
          <a:p>
            <a:r>
              <a:rPr lang="en-US" altLang="zh-TW" b="1" dirty="0" smtClean="0"/>
              <a:t>『</a:t>
            </a:r>
            <a:r>
              <a:rPr lang="zh-TW" altLang="en-US" b="1" dirty="0" smtClean="0"/>
              <a:t>求你將這杯撤去</a:t>
            </a:r>
            <a:r>
              <a:rPr lang="en-US" altLang="zh-TW" b="1" dirty="0" smtClean="0"/>
              <a:t>』</a:t>
            </a:r>
          </a:p>
          <a:p>
            <a:pPr>
              <a:buNone/>
            </a:pPr>
            <a:r>
              <a:rPr lang="en-US" altLang="zh-TW" b="1" dirty="0" smtClean="0"/>
              <a:t>	</a:t>
            </a:r>
            <a:endParaRPr lang="en-US" dirty="0" smtClean="0"/>
          </a:p>
          <a:p>
            <a:r>
              <a:rPr lang="en-US" altLang="zh-TW" b="1" dirty="0" smtClean="0"/>
              <a:t>『</a:t>
            </a:r>
            <a:r>
              <a:rPr lang="zh-TW" altLang="en-US" b="1" dirty="0" smtClean="0"/>
              <a:t>然而不要從我的意思、只要從你的意思</a:t>
            </a:r>
            <a:r>
              <a:rPr lang="en-US" altLang="zh-TW" b="1" dirty="0" smtClean="0"/>
              <a:t>』</a:t>
            </a:r>
          </a:p>
          <a:p>
            <a:pPr>
              <a:buNone/>
            </a:pPr>
            <a:r>
              <a:rPr lang="en-US" altLang="zh-TW" b="1" dirty="0" smtClean="0"/>
              <a:t>	</a:t>
            </a:r>
            <a:endParaRPr lang="en-US" dirty="0" smtClean="0"/>
          </a:p>
          <a:p>
            <a:r>
              <a:rPr lang="zh-TW" altLang="en-US" b="1" dirty="0" smtClean="0"/>
              <a:t>  連續三次的祈求</a:t>
            </a:r>
            <a:endParaRPr lang="en-US" altLang="zh-TW" b="1" dirty="0" smtClean="0"/>
          </a:p>
          <a:p>
            <a:endParaRPr lang="en-US" dirty="0" smtClean="0"/>
          </a:p>
          <a:p>
            <a:r>
              <a:rPr lang="en-US" altLang="zh-TW" b="1" dirty="0" smtClean="0"/>
              <a:t>『</a:t>
            </a:r>
            <a:r>
              <a:rPr lang="zh-TW" altLang="en-US" b="1" dirty="0" smtClean="0"/>
              <a:t>夠了</a:t>
            </a:r>
            <a:r>
              <a:rPr lang="zh-TW" altLang="en-US" dirty="0" smtClean="0"/>
              <a:t>、</a:t>
            </a:r>
            <a:r>
              <a:rPr lang="zh-TW" altLang="en-US" b="1" dirty="0" smtClean="0"/>
              <a:t>時候到了</a:t>
            </a:r>
            <a:r>
              <a:rPr lang="en-US" altLang="zh-TW" b="1" dirty="0" smtClean="0"/>
              <a:t>』</a:t>
            </a:r>
            <a:r>
              <a:rPr lang="zh-TW" altLang="en-US" b="1" dirty="0" smtClean="0"/>
              <a:t>，</a:t>
            </a:r>
            <a:r>
              <a:rPr lang="en-US" altLang="zh-TW" b="1" dirty="0" smtClean="0"/>
              <a:t>『</a:t>
            </a:r>
            <a:r>
              <a:rPr lang="zh-TW" altLang="en-US" b="1" dirty="0" smtClean="0"/>
              <a:t>起來、我們走罷</a:t>
            </a:r>
            <a:r>
              <a:rPr lang="en-US" altLang="zh-TW" b="1" dirty="0" smtClean="0"/>
              <a:t>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2928" cy="922114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信主後的一生</a:t>
            </a:r>
            <a:r>
              <a:rPr lang="en-US" altLang="zh-CN" b="1" dirty="0" smtClean="0"/>
              <a:t>,  </a:t>
            </a:r>
            <a:r>
              <a:rPr lang="zh-CN" altLang="en-US" b="1" dirty="0" smtClean="0"/>
              <a:t>會是什麼樣的日子</a:t>
            </a:r>
            <a:r>
              <a:rPr lang="en-US" altLang="zh-CN" b="1" dirty="0" smtClean="0"/>
              <a:t>?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7870" t="36559" r="31344" b="27671"/>
          <a:stretch>
            <a:fillRect/>
          </a:stretch>
        </p:blipFill>
        <p:spPr bwMode="auto">
          <a:xfrm>
            <a:off x="323528" y="1412776"/>
            <a:ext cx="40324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573325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/>
              <a:t>海上度假船 </a:t>
            </a:r>
            <a:r>
              <a:rPr lang="en-US" altLang="zh-CN" sz="3200" b="1" dirty="0" smtClean="0"/>
              <a:t> </a:t>
            </a:r>
          </a:p>
          <a:p>
            <a:pPr algn="ctr"/>
            <a:r>
              <a:rPr lang="en-US" altLang="zh-CN" sz="3200" b="1" dirty="0" smtClean="0"/>
              <a:t>Cruise ship</a:t>
            </a:r>
            <a:endParaRPr lang="en-US" sz="3200" b="1" dirty="0"/>
          </a:p>
        </p:txBody>
      </p:sp>
      <p:pic>
        <p:nvPicPr>
          <p:cNvPr id="1028" name="Picture 4" descr="http://upload.wikimedia.org/wikipedia/commons/thumb/9/9e/USS_Texas_BB-35.jpg/220px-USS_Texas_BB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392488" cy="41044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5733256"/>
            <a:ext cx="4067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戰鬥船（軍艦） </a:t>
            </a:r>
            <a:r>
              <a:rPr lang="en-US" altLang="zh-CN" sz="3200" b="1" dirty="0" smtClean="0"/>
              <a:t> Battle ship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/>
              <a:t>『</a:t>
            </a:r>
            <a:r>
              <a:rPr lang="zh-CN" altLang="en-US" sz="4000" b="1" dirty="0" smtClean="0"/>
              <a:t>耶穌作為神的兒子，尚且必須經歷患難苦痛，顯明神的慈愛，能力與得勝，作為耶穌的跟隨者，也不能免於這些考驗，耶穌自己的經歷，正是門徒生命的寫照與榜樣。</a:t>
            </a:r>
            <a:r>
              <a:rPr lang="en-US" altLang="zh-CN" sz="4000" b="1" dirty="0" smtClean="0"/>
              <a:t>』</a:t>
            </a:r>
          </a:p>
          <a:p>
            <a:pPr>
              <a:buNone/>
            </a:pPr>
            <a:r>
              <a:rPr lang="en-US" altLang="zh-CN" sz="4000" dirty="0" smtClean="0"/>
              <a:t>		</a:t>
            </a:r>
            <a:r>
              <a:rPr lang="en-US" altLang="zh-CN" dirty="0" smtClean="0"/>
              <a:t>- 	</a:t>
            </a:r>
            <a:r>
              <a:rPr lang="zh-CN" altLang="en-US" dirty="0" smtClean="0"/>
              <a:t>黃錫木，馬可福音導論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289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是我嗎？- 愛與背叛之間  馬可福音14章</vt:lpstr>
      <vt:lpstr>面對『真實時刻』(Moment of Truth)</vt:lpstr>
      <vt:lpstr>Slide 3</vt:lpstr>
      <vt:lpstr>Slide 4</vt:lpstr>
      <vt:lpstr>耶穌面對『真實時刻』(Moment of Truth)</vt:lpstr>
      <vt:lpstr>耶穌在『客西馬尼園』的禱告</vt:lpstr>
      <vt:lpstr>信主後的一生,  會是什麼樣的日子?</vt:lpstr>
      <vt:lpstr>Slide 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是我嗎？- 愛與背叛之間  馬可福音14章</dc:title>
  <dc:creator>louyang</dc:creator>
  <cp:lastModifiedBy>louyang</cp:lastModifiedBy>
  <cp:revision>41</cp:revision>
  <dcterms:created xsi:type="dcterms:W3CDTF">2012-11-30T18:27:20Z</dcterms:created>
  <dcterms:modified xsi:type="dcterms:W3CDTF">2012-12-02T08:56:58Z</dcterms:modified>
</cp:coreProperties>
</file>