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EDB7-5DF1-4792-BCAE-7241BC363C16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EDB7-5DF1-4792-BCAE-7241BC363C16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EDB7-5DF1-4792-BCAE-7241BC363C16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EDB7-5DF1-4792-BCAE-7241BC363C16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EDB7-5DF1-4792-BCAE-7241BC363C16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EDB7-5DF1-4792-BCAE-7241BC363C16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EDB7-5DF1-4792-BCAE-7241BC363C16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EDB7-5DF1-4792-BCAE-7241BC363C16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EDB7-5DF1-4792-BCAE-7241BC363C16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EDB7-5DF1-4792-BCAE-7241BC363C16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EDB7-5DF1-4792-BCAE-7241BC363C16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0EDB7-5DF1-4792-BCAE-7241BC363C16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200400"/>
            <a:ext cx="8686800" cy="29718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dirty="0" smtClean="0">
                <a:latin typeface="DFKai-SB" pitchFamily="65" charset="-120"/>
                <a:ea typeface="DFKai-SB" pitchFamily="65" charset="-120"/>
              </a:rPr>
            </a:br>
            <a:r>
              <a:rPr lang="en-US" altLang="zh-TW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dirty="0" smtClean="0">
                <a:latin typeface="DFKai-SB" pitchFamily="65" charset="-120"/>
                <a:ea typeface="DFKai-SB" pitchFamily="65" charset="-120"/>
              </a:rPr>
            </a:br>
            <a:r>
              <a:rPr lang="zh-CN" altLang="en-US" sz="8000" dirty="0" smtClean="0">
                <a:latin typeface="DFKai-SB" pitchFamily="65" charset="-120"/>
                <a:ea typeface="DFKai-SB" pitchFamily="65" charset="-120"/>
              </a:rPr>
              <a:t>燃燒的荊棘</a:t>
            </a:r>
            <a:r>
              <a:rPr lang="en-US" altLang="zh-CN" sz="6700" b="1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CN" sz="6700" b="1" dirty="0" smtClean="0">
                <a:latin typeface="DFKai-SB" pitchFamily="65" charset="-120"/>
                <a:ea typeface="DFKai-SB" pitchFamily="65" charset="-120"/>
              </a:rPr>
            </a:br>
            <a:r>
              <a:rPr lang="zh-CN" altLang="en-US" sz="4900" b="1" dirty="0" smtClean="0">
                <a:latin typeface="DFKai-SB" pitchFamily="65" charset="-120"/>
                <a:ea typeface="DFKai-SB" pitchFamily="65" charset="-120"/>
              </a:rPr>
              <a:t>出</a:t>
            </a:r>
            <a:r>
              <a:rPr lang="en-US" altLang="zh-CN" sz="4900" b="1" dirty="0" smtClean="0">
                <a:latin typeface="DFKai-SB" pitchFamily="65" charset="-120"/>
                <a:ea typeface="DFKai-SB" pitchFamily="65" charset="-120"/>
              </a:rPr>
              <a:t>2</a:t>
            </a:r>
            <a:r>
              <a:rPr lang="zh-CN" altLang="en-US" sz="4900" b="1" dirty="0" smtClean="0"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CN" sz="4900" b="1" dirty="0" smtClean="0">
                <a:latin typeface="DFKai-SB" pitchFamily="65" charset="-120"/>
                <a:ea typeface="DFKai-SB" pitchFamily="65" charset="-120"/>
              </a:rPr>
              <a:t>22 – 3</a:t>
            </a:r>
            <a:r>
              <a:rPr lang="zh-CN" altLang="en-US" sz="4900" b="1" dirty="0" smtClean="0"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CN" sz="4900" b="1" dirty="0" smtClean="0">
                <a:latin typeface="DFKai-SB" pitchFamily="65" charset="-120"/>
                <a:ea typeface="DFKai-SB" pitchFamily="65" charset="-120"/>
              </a:rPr>
              <a:t>12</a:t>
            </a:r>
            <a:br>
              <a:rPr lang="en-US" altLang="zh-CN" sz="4900" b="1" dirty="0" smtClean="0">
                <a:latin typeface="DFKai-SB" pitchFamily="65" charset="-120"/>
                <a:ea typeface="DFKai-SB" pitchFamily="65" charset="-120"/>
              </a:rPr>
            </a:br>
            <a:r>
              <a:rPr lang="en-US" altLang="zh-CN" sz="4900" b="1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CN" sz="4900" b="1" dirty="0" smtClean="0">
                <a:latin typeface="DFKai-SB" pitchFamily="65" charset="-120"/>
                <a:ea typeface="DFKai-SB" pitchFamily="65" charset="-120"/>
              </a:rPr>
            </a:br>
            <a:r>
              <a:rPr lang="en-US" altLang="zh-CN" sz="4900" b="1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CN" sz="4900" b="1" dirty="0" smtClean="0">
                <a:latin typeface="DFKai-SB" pitchFamily="65" charset="-120"/>
                <a:ea typeface="DFKai-SB" pitchFamily="65" charset="-120"/>
              </a:rPr>
            </a:br>
            <a:r>
              <a:rPr lang="zh-CN" altLang="en-US" sz="4900" b="1" dirty="0" smtClean="0">
                <a:latin typeface="DFKai-SB" pitchFamily="65" charset="-120"/>
                <a:ea typeface="DFKai-SB" pitchFamily="65" charset="-120"/>
              </a:rPr>
              <a:t>庫比蒂諾基督徒會堂</a:t>
            </a:r>
            <a:r>
              <a:rPr lang="en-US" altLang="zh-CN" sz="4900" b="1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CN" sz="4900" b="1" dirty="0" smtClean="0">
                <a:latin typeface="DFKai-SB" pitchFamily="65" charset="-120"/>
                <a:ea typeface="DFKai-SB" pitchFamily="65" charset="-120"/>
              </a:rPr>
            </a:br>
            <a:r>
              <a:rPr lang="en-US" altLang="zh-CN" b="1" dirty="0" smtClean="0">
                <a:latin typeface="DFKai-SB" pitchFamily="65" charset="-120"/>
                <a:ea typeface="DFKai-SB" pitchFamily="65" charset="-120"/>
              </a:rPr>
              <a:t>2014</a:t>
            </a:r>
            <a:r>
              <a:rPr lang="zh-CN" altLang="en-US" b="1" dirty="0" smtClean="0">
                <a:latin typeface="DFKai-SB" pitchFamily="65" charset="-120"/>
                <a:ea typeface="DFKai-SB" pitchFamily="65" charset="-120"/>
              </a:rPr>
              <a:t>年</a:t>
            </a:r>
            <a:r>
              <a:rPr lang="en-US" altLang="zh-CN" b="1" dirty="0" smtClean="0">
                <a:latin typeface="DFKai-SB" pitchFamily="65" charset="-120"/>
                <a:ea typeface="DFKai-SB" pitchFamily="65" charset="-120"/>
              </a:rPr>
              <a:t>3</a:t>
            </a:r>
            <a:r>
              <a:rPr lang="zh-CN" altLang="en-US" b="1" dirty="0" smtClean="0">
                <a:latin typeface="DFKai-SB" pitchFamily="65" charset="-120"/>
                <a:ea typeface="DFKai-SB" pitchFamily="65" charset="-120"/>
              </a:rPr>
              <a:t>月</a:t>
            </a:r>
            <a:r>
              <a:rPr lang="en-US" altLang="zh-CN" b="1" dirty="0" smtClean="0">
                <a:latin typeface="DFKai-SB" pitchFamily="65" charset="-120"/>
                <a:ea typeface="DFKai-SB" pitchFamily="65" charset="-120"/>
              </a:rPr>
              <a:t>30</a:t>
            </a:r>
            <a:r>
              <a:rPr lang="zh-CN" altLang="en-US" b="1" dirty="0" smtClean="0">
                <a:latin typeface="DFKai-SB" pitchFamily="65" charset="-120"/>
                <a:ea typeface="DFKai-SB" pitchFamily="65" charset="-120"/>
              </a:rPr>
              <a:t>日</a:t>
            </a:r>
            <a:r>
              <a:rPr lang="en-US" altLang="zh-CN" sz="6700" b="1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CN" sz="6700" b="1" dirty="0" smtClean="0">
                <a:latin typeface="DFKai-SB" pitchFamily="65" charset="-120"/>
                <a:ea typeface="DFKai-SB" pitchFamily="65" charset="-120"/>
              </a:rPr>
            </a:br>
            <a:r>
              <a:rPr lang="en-US" sz="6700" b="1" u="sng" dirty="0" smtClean="0">
                <a:latin typeface="DFKai-SB" pitchFamily="65" charset="-120"/>
                <a:ea typeface="DFKai-SB" pitchFamily="65" charset="-120"/>
              </a:rPr>
              <a:t> </a:t>
            </a:r>
            <a:br>
              <a:rPr lang="en-US" sz="6700" b="1" u="sng" dirty="0" smtClean="0">
                <a:latin typeface="DFKai-SB" pitchFamily="65" charset="-120"/>
                <a:ea typeface="DFKai-SB" pitchFamily="65" charset="-120"/>
              </a:rPr>
            </a:br>
            <a:r>
              <a:rPr lang="en-US" dirty="0">
                <a:latin typeface="DFKai-SB" pitchFamily="65" charset="-120"/>
                <a:ea typeface="DFKai-SB" pitchFamily="65" charset="-120"/>
              </a:rPr>
              <a:t/>
            </a:r>
            <a:br>
              <a:rPr lang="en-US" dirty="0">
                <a:latin typeface="DFKai-SB" pitchFamily="65" charset="-120"/>
                <a:ea typeface="DFKai-SB" pitchFamily="65" charset="-120"/>
              </a:rPr>
            </a:br>
            <a:r>
              <a:rPr lang="en-US" b="1" dirty="0">
                <a:latin typeface="DFKai-SB" pitchFamily="65" charset="-120"/>
                <a:ea typeface="DFKai-SB" pitchFamily="65" charset="-120"/>
              </a:rPr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6600" dirty="0" smtClean="0">
                <a:latin typeface="DFKai-SB" pitchFamily="65" charset="-120"/>
                <a:ea typeface="DFKai-SB" pitchFamily="65" charset="-120"/>
              </a:rPr>
              <a:t>兩個</a:t>
            </a:r>
            <a:r>
              <a:rPr lang="en-US" altLang="zh-CN" sz="6600" dirty="0" smtClean="0">
                <a:latin typeface="DFKai-SB" pitchFamily="65" charset="-120"/>
                <a:ea typeface="DFKai-SB" pitchFamily="65" charset="-120"/>
              </a:rPr>
              <a:t>『</a:t>
            </a:r>
            <a:r>
              <a:rPr lang="zh-CN" altLang="en-US" sz="6600" dirty="0" smtClean="0">
                <a:latin typeface="DFKai-SB" pitchFamily="65" charset="-120"/>
                <a:ea typeface="DFKai-SB" pitchFamily="65" charset="-120"/>
              </a:rPr>
              <a:t>時間</a:t>
            </a:r>
            <a:r>
              <a:rPr lang="en-US" altLang="zh-CN" sz="6600" dirty="0" smtClean="0">
                <a:latin typeface="DFKai-SB" pitchFamily="65" charset="-120"/>
                <a:ea typeface="DFKai-SB" pitchFamily="65" charset="-120"/>
              </a:rPr>
              <a:t>』</a:t>
            </a:r>
            <a:r>
              <a:rPr lang="zh-CN" altLang="en-US" sz="6600" dirty="0" smtClean="0">
                <a:latin typeface="DFKai-SB" pitchFamily="65" charset="-120"/>
                <a:ea typeface="DFKai-SB" pitchFamily="65" charset="-120"/>
              </a:rPr>
              <a:t>的觀念</a:t>
            </a:r>
            <a:endParaRPr lang="en-US" sz="6600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830763"/>
          </a:xfrm>
        </p:spPr>
        <p:txBody>
          <a:bodyPr>
            <a:normAutofit/>
          </a:bodyPr>
          <a:lstStyle/>
          <a:p>
            <a:r>
              <a:rPr lang="en-US" sz="5400" b="1" dirty="0" err="1" smtClean="0"/>
              <a:t>Chrono</a:t>
            </a:r>
            <a:r>
              <a:rPr lang="en-US" b="1" dirty="0" smtClean="0"/>
              <a:t> </a:t>
            </a:r>
            <a:r>
              <a:rPr lang="en-US" b="1" dirty="0" smtClean="0"/>
              <a:t>	</a:t>
            </a:r>
            <a:r>
              <a:rPr lang="zh-CN" altLang="en-US" sz="5400" b="1" dirty="0" smtClean="0">
                <a:latin typeface="DFKai-SB" pitchFamily="65" charset="-120"/>
                <a:ea typeface="DFKai-SB" pitchFamily="65" charset="-120"/>
              </a:rPr>
              <a:t>時序</a:t>
            </a:r>
            <a:r>
              <a:rPr lang="en-US" altLang="zh-CN" sz="5400" b="1" dirty="0" smtClean="0">
                <a:latin typeface="DFKai-SB" pitchFamily="65" charset="-120"/>
                <a:ea typeface="DFKai-SB" pitchFamily="65" charset="-120"/>
              </a:rPr>
              <a:t>/</a:t>
            </a:r>
            <a:r>
              <a:rPr lang="zh-CN" altLang="en-US" sz="5400" b="1" dirty="0" smtClean="0">
                <a:latin typeface="DFKai-SB" pitchFamily="65" charset="-120"/>
                <a:ea typeface="DFKai-SB" pitchFamily="65" charset="-120"/>
              </a:rPr>
              <a:t>時</a:t>
            </a:r>
            <a:r>
              <a:rPr lang="zh-CN" altLang="en-US" sz="5400" b="1" dirty="0" smtClean="0">
                <a:latin typeface="DFKai-SB" pitchFamily="65" charset="-120"/>
                <a:ea typeface="DFKai-SB" pitchFamily="65" charset="-120"/>
              </a:rPr>
              <a:t>光</a:t>
            </a:r>
            <a:endParaRPr lang="en-US" altLang="zh-CN" sz="54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sz="5400" b="1" dirty="0" err="1" smtClean="0"/>
              <a:t>Kairos</a:t>
            </a:r>
            <a:r>
              <a:rPr lang="en-US" sz="5400" b="1" dirty="0" smtClean="0"/>
              <a:t>  </a:t>
            </a:r>
            <a:r>
              <a:rPr lang="en-US" sz="5400" b="1" dirty="0" smtClean="0">
                <a:latin typeface="DFKai-SB" pitchFamily="65" charset="-120"/>
                <a:ea typeface="DFKai-SB" pitchFamily="65" charset="-120"/>
              </a:rPr>
              <a:t>	</a:t>
            </a:r>
            <a:r>
              <a:rPr lang="zh-CN" altLang="en-US" sz="5400" b="1" dirty="0" smtClean="0">
                <a:latin typeface="DFKai-SB" pitchFamily="65" charset="-120"/>
                <a:ea typeface="DFKai-SB" pitchFamily="65" charset="-120"/>
              </a:rPr>
              <a:t>契機</a:t>
            </a:r>
            <a:r>
              <a:rPr lang="en-US" altLang="zh-CN" sz="5400" b="1" dirty="0" smtClean="0">
                <a:latin typeface="DFKai-SB" pitchFamily="65" charset="-120"/>
                <a:ea typeface="DFKai-SB" pitchFamily="65" charset="-120"/>
              </a:rPr>
              <a:t>/</a:t>
            </a:r>
            <a:r>
              <a:rPr lang="zh-CN" altLang="en-US" sz="5400" b="1" dirty="0" smtClean="0">
                <a:latin typeface="DFKai-SB" pitchFamily="65" charset="-120"/>
                <a:ea typeface="DFKai-SB" pitchFamily="65" charset="-120"/>
              </a:rPr>
              <a:t>時刻</a:t>
            </a:r>
            <a:endParaRPr lang="en-US" altLang="zh-CN" sz="5400" b="1" dirty="0" smtClean="0">
              <a:latin typeface="DFKai-SB" pitchFamily="65" charset="-120"/>
              <a:ea typeface="DFKai-SB" pitchFamily="65" charset="-120"/>
            </a:endParaRPr>
          </a:p>
          <a:p>
            <a:pPr>
              <a:buNone/>
            </a:pPr>
            <a:r>
              <a:rPr lang="zh-CN" altLang="en-US" sz="4800" b="1" dirty="0" smtClean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羅</a:t>
            </a:r>
            <a:r>
              <a:rPr lang="zh-CN" altLang="en-US" sz="4800" b="1" dirty="0" smtClean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馬書</a:t>
            </a:r>
            <a:r>
              <a:rPr lang="en-US" sz="4800" b="1" dirty="0" smtClean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5:6 </a:t>
            </a:r>
            <a:r>
              <a:rPr lang="en-US" altLang="zh-CN" sz="4800" b="1" dirty="0" smtClean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『</a:t>
            </a:r>
            <a:r>
              <a:rPr lang="zh-TW" altLang="en-US" sz="4800" b="1" dirty="0" smtClean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因我們還軟弱的</a:t>
            </a:r>
            <a:r>
              <a:rPr lang="zh-TW" altLang="en-US" sz="4800" b="1" u="sng" dirty="0" smtClean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時候</a:t>
            </a:r>
            <a:r>
              <a:rPr lang="zh-TW" altLang="en-US" sz="4800" b="1" dirty="0" smtClean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、基督就按</a:t>
            </a:r>
            <a:r>
              <a:rPr lang="zh-TW" altLang="en-US" sz="4800" b="1" u="sng" dirty="0" smtClean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所定的日期</a:t>
            </a:r>
            <a:r>
              <a:rPr lang="zh-TW" altLang="en-US" sz="4800" b="1" dirty="0" smtClean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為罪人死。</a:t>
            </a:r>
            <a:r>
              <a:rPr lang="en-US" altLang="zh-TW" sz="4800" b="1" dirty="0" smtClean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』</a:t>
            </a:r>
            <a:endParaRPr lang="en-US" sz="4800" dirty="0">
              <a:solidFill>
                <a:srgbClr val="00206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81534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57200"/>
            <a:ext cx="8610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81000"/>
            <a:ext cx="8366478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u="sng" dirty="0" smtClean="0">
                <a:latin typeface="DFKai-SB" pitchFamily="65" charset="-120"/>
                <a:ea typeface="DFKai-SB" pitchFamily="65" charset="-120"/>
              </a:rPr>
              <a:t>神呼召摩西的過程</a:t>
            </a:r>
            <a:endParaRPr lang="en-US" sz="5400" u="sng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latin typeface="DFKai-SB" pitchFamily="65" charset="-120"/>
                <a:ea typeface="DFKai-SB" pitchFamily="65" charset="-120"/>
              </a:rPr>
              <a:t>第一步曲：</a:t>
            </a:r>
            <a:r>
              <a:rPr lang="en-US" altLang="zh-CN" sz="4800" b="1" dirty="0" smtClean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『</a:t>
            </a:r>
            <a:r>
              <a:rPr lang="zh-CN" altLang="en-US" sz="4800" b="1" dirty="0" smtClean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奇妙的事蹟</a:t>
            </a:r>
            <a:r>
              <a:rPr lang="en-US" altLang="zh-CN" sz="4800" b="1" dirty="0" smtClean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』</a:t>
            </a:r>
          </a:p>
          <a:p>
            <a:r>
              <a:rPr lang="zh-TW" altLang="en-US" sz="4800" b="1" dirty="0" smtClean="0">
                <a:latin typeface="DFKai-SB" pitchFamily="65" charset="-120"/>
                <a:ea typeface="DFKai-SB" pitchFamily="65" charset="-120"/>
              </a:rPr>
              <a:t>第二部曲</a:t>
            </a:r>
            <a:r>
              <a:rPr lang="zh-CN" altLang="en-US" sz="4800" b="1" dirty="0" smtClean="0"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4800" b="1" dirty="0" smtClean="0">
                <a:latin typeface="DFKai-SB" pitchFamily="65" charset="-120"/>
                <a:ea typeface="DFKai-SB" pitchFamily="65" charset="-120"/>
              </a:rPr>
              <a:t>『</a:t>
            </a:r>
            <a:r>
              <a:rPr lang="zh-TW" altLang="en-US" sz="4800" b="1" dirty="0" smtClean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神聖的顯明</a:t>
            </a:r>
            <a:r>
              <a:rPr lang="en-US" altLang="zh-CN" sz="4800" b="1" dirty="0" smtClean="0">
                <a:latin typeface="DFKai-SB" pitchFamily="65" charset="-120"/>
                <a:ea typeface="DFKai-SB" pitchFamily="65" charset="-120"/>
              </a:rPr>
              <a:t>』</a:t>
            </a:r>
          </a:p>
          <a:p>
            <a:pPr lvl="5"/>
            <a:r>
              <a:rPr lang="zh-CN" altLang="en-US" sz="4800" b="1" dirty="0" smtClean="0">
                <a:latin typeface="DFKai-SB" pitchFamily="65" charset="-120"/>
                <a:ea typeface="DFKai-SB" pitchFamily="65" charset="-120"/>
              </a:rPr>
              <a:t>（對個人的顯明）</a:t>
            </a:r>
            <a:endParaRPr lang="en-US" altLang="zh-CN" sz="48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4800" b="1" dirty="0" smtClean="0">
                <a:latin typeface="DFKai-SB" pitchFamily="65" charset="-120"/>
                <a:ea typeface="DFKai-SB" pitchFamily="65" charset="-120"/>
              </a:rPr>
              <a:t>第三部曲是</a:t>
            </a:r>
            <a:r>
              <a:rPr lang="en-US" altLang="zh-CN" sz="4800" b="1" dirty="0" smtClean="0">
                <a:latin typeface="DFKai-SB" pitchFamily="65" charset="-120"/>
                <a:ea typeface="DFKai-SB" pitchFamily="65" charset="-120"/>
              </a:rPr>
              <a:t>『</a:t>
            </a:r>
            <a:r>
              <a:rPr lang="zh-CN" altLang="en-US" sz="4800" b="1" dirty="0" smtClean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關係的聯結</a:t>
            </a:r>
            <a:r>
              <a:rPr lang="en-US" altLang="zh-CN" sz="4800" b="1" dirty="0" smtClean="0">
                <a:latin typeface="DFKai-SB" pitchFamily="65" charset="-120"/>
                <a:ea typeface="DFKai-SB" pitchFamily="65" charset="-120"/>
              </a:rPr>
              <a:t>』</a:t>
            </a:r>
          </a:p>
          <a:p>
            <a:r>
              <a:rPr lang="zh-CN" altLang="en-US" sz="4800" b="1" dirty="0" smtClean="0">
                <a:latin typeface="DFKai-SB" pitchFamily="65" charset="-120"/>
                <a:ea typeface="DFKai-SB" pitchFamily="65" charset="-120"/>
              </a:rPr>
              <a:t>第四部曲是</a:t>
            </a:r>
            <a:r>
              <a:rPr lang="en-US" altLang="zh-CN" sz="4800" b="1" dirty="0" smtClean="0">
                <a:latin typeface="DFKai-SB" pitchFamily="65" charset="-120"/>
                <a:ea typeface="DFKai-SB" pitchFamily="65" charset="-120"/>
              </a:rPr>
              <a:t>『</a:t>
            </a:r>
            <a:r>
              <a:rPr lang="zh-CN" altLang="en-US" sz="4800" b="1" dirty="0" smtClean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使命的宣告</a:t>
            </a:r>
            <a:r>
              <a:rPr lang="en-US" altLang="zh-CN" sz="4800" b="1" dirty="0" smtClean="0">
                <a:latin typeface="DFKai-SB" pitchFamily="65" charset="-120"/>
                <a:ea typeface="DFKai-SB" pitchFamily="65" charset="-120"/>
              </a:rPr>
              <a:t>』</a:t>
            </a:r>
            <a:endParaRPr lang="en-US" sz="48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2277</TotalTime>
  <Words>74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燃燒的荊棘 出2：22 – 3：12   庫比蒂諾基督徒會堂 2014年3月30日       </vt:lpstr>
      <vt:lpstr>兩個『時間』的觀念</vt:lpstr>
      <vt:lpstr>Slide 3</vt:lpstr>
      <vt:lpstr>Slide 4</vt:lpstr>
      <vt:lpstr>Slide 5</vt:lpstr>
      <vt:lpstr>神呼召摩西的過程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創世記查經   第十二課 （22:1 – 23:20）  亞伯拉罕信心的高峰 –  1. 獻以撒（毫不保留） 2. 葬撒拉（絕不回頭）</dc:title>
  <dc:creator>louyang</dc:creator>
  <cp:lastModifiedBy>louyang</cp:lastModifiedBy>
  <cp:revision>26</cp:revision>
  <dcterms:created xsi:type="dcterms:W3CDTF">2013-06-26T07:34:21Z</dcterms:created>
  <dcterms:modified xsi:type="dcterms:W3CDTF">2014-03-30T08:53:45Z</dcterms:modified>
</cp:coreProperties>
</file>