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7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0EDB7-5DF1-4792-BCAE-7241BC363C16}" type="datetimeFigureOut">
              <a:rPr lang="en-US" smtClean="0"/>
              <a:pPr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D9085-D6B5-4B67-AFAC-EB189445A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200400"/>
            <a:ext cx="8686800" cy="29718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dirty="0" smtClean="0">
                <a:latin typeface="DFKai-SB" pitchFamily="65" charset="-120"/>
                <a:ea typeface="DFKai-SB" pitchFamily="65" charset="-120"/>
              </a:rPr>
            </a:br>
            <a:r>
              <a:rPr lang="zh-CN" altLang="en-US" sz="7300" dirty="0" smtClean="0">
                <a:latin typeface="DFKai-SB" pitchFamily="65" charset="-120"/>
                <a:ea typeface="DFKai-SB" pitchFamily="65" charset="-120"/>
              </a:rPr>
              <a:t>西乃之約</a:t>
            </a:r>
            <a: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</a:br>
            <a:r>
              <a:rPr lang="zh-CN" altLang="en-US" sz="4900" b="1" dirty="0" smtClean="0">
                <a:latin typeface="DFKai-SB" pitchFamily="65" charset="-120"/>
                <a:ea typeface="DFKai-SB" pitchFamily="65" charset="-120"/>
              </a:rPr>
              <a:t>出</a:t>
            </a: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>19</a:t>
            </a:r>
            <a:r>
              <a:rPr lang="zh-CN" altLang="en-US" sz="4900" b="1" dirty="0" smtClean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>1-8</a:t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zh-CN" altLang="en-US" sz="4900" b="1" dirty="0" smtClean="0">
                <a:latin typeface="DFKai-SB" pitchFamily="65" charset="-120"/>
                <a:ea typeface="DFKai-SB" pitchFamily="65" charset="-120"/>
              </a:rPr>
              <a:t>庫比蒂諾基督徒會堂</a:t>
            </a:r>
            <a: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49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2014</a:t>
            </a:r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年</a:t>
            </a: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6</a:t>
            </a:r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月</a:t>
            </a: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29</a:t>
            </a:r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日</a:t>
            </a:r>
            <a: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sz="67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sz="6700" b="1" u="sng" dirty="0" smtClean="0">
                <a:latin typeface="DFKai-SB" pitchFamily="65" charset="-120"/>
                <a:ea typeface="DFKai-SB" pitchFamily="65" charset="-120"/>
              </a:rPr>
              <a:t> </a:t>
            </a:r>
            <a:br>
              <a:rPr lang="en-US" sz="6700" b="1" u="sng" dirty="0" smtClean="0">
                <a:latin typeface="DFKai-SB" pitchFamily="65" charset="-120"/>
                <a:ea typeface="DFKai-SB" pitchFamily="65" charset="-120"/>
              </a:rPr>
            </a:br>
            <a:r>
              <a:rPr lang="en-US" dirty="0">
                <a:latin typeface="DFKai-SB" pitchFamily="65" charset="-120"/>
                <a:ea typeface="DFKai-SB" pitchFamily="65" charset="-120"/>
              </a:rPr>
              <a:t/>
            </a:r>
            <a:br>
              <a:rPr lang="en-US" dirty="0">
                <a:latin typeface="DFKai-SB" pitchFamily="65" charset="-120"/>
                <a:ea typeface="DFKai-SB" pitchFamily="65" charset="-120"/>
              </a:rPr>
            </a:br>
            <a:r>
              <a:rPr lang="en-US" b="1" dirty="0">
                <a:latin typeface="DFKai-SB" pitchFamily="65" charset="-120"/>
                <a:ea typeface="DFKai-SB" pitchFamily="65" charset="-120"/>
              </a:rPr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534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43712"/>
          </a:xfrm>
        </p:spPr>
        <p:txBody>
          <a:bodyPr>
            <a:noAutofit/>
          </a:bodyPr>
          <a:lstStyle/>
          <a:p>
            <a:r>
              <a:rPr lang="zh-CN" altLang="en-US" sz="4800" b="1" dirty="0" smtClean="0"/>
              <a:t>在埃及降下的</a:t>
            </a:r>
            <a:r>
              <a:rPr lang="en-US" altLang="zh-CN" sz="4800" b="1" dirty="0" smtClean="0"/>
              <a:t>『</a:t>
            </a:r>
            <a:r>
              <a:rPr lang="zh-CN" altLang="en-US" sz="4800" b="1" dirty="0" smtClean="0"/>
              <a:t>十灾</a:t>
            </a:r>
            <a:r>
              <a:rPr lang="en-US" altLang="zh-CN" sz="4800" b="1" dirty="0" smtClean="0"/>
              <a:t>』</a:t>
            </a:r>
            <a:endParaRPr lang="en-US" sz="4800" b="1" dirty="0"/>
          </a:p>
        </p:txBody>
      </p:sp>
      <p:pic>
        <p:nvPicPr>
          <p:cNvPr id="4" name="Picture 3" descr="3个循环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295400"/>
            <a:ext cx="86106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altLang="zh-TW" b="1" dirty="0" smtClean="0"/>
              <a:t>	</a:t>
            </a:r>
            <a:r>
              <a:rPr lang="zh-TW" altLang="en-US" b="1" dirty="0" smtClean="0"/>
              <a:t>如</a:t>
            </a:r>
            <a:r>
              <a:rPr lang="zh-TW" altLang="en-US" b="1" dirty="0" smtClean="0"/>
              <a:t>今你們若實在聽從我的話、遵守我的</a:t>
            </a:r>
            <a:r>
              <a:rPr lang="zh-TW" altLang="en-US" b="1" dirty="0" smtClean="0"/>
              <a:t>約、就</a:t>
            </a:r>
            <a:r>
              <a:rPr lang="zh-TW" altLang="en-US" b="1" dirty="0" smtClean="0"/>
              <a:t>要</a:t>
            </a:r>
            <a:r>
              <a:rPr lang="zh-TW" altLang="en-US" b="1" dirty="0" smtClean="0"/>
              <a:t>在</a:t>
            </a:r>
            <a:endParaRPr lang="en-US" altLang="zh-TW" b="1" dirty="0" smtClean="0"/>
          </a:p>
          <a:p>
            <a:pPr marL="514350" indent="-514350">
              <a:buAutoNum type="arabicParenBoth"/>
            </a:pPr>
            <a:r>
              <a:rPr lang="zh-TW" altLang="en-US" sz="3100" b="1" dirty="0" smtClean="0"/>
              <a:t>萬</a:t>
            </a:r>
            <a:r>
              <a:rPr lang="zh-TW" altLang="en-US" sz="3100" b="1" dirty="0" smtClean="0"/>
              <a:t>民中作屬我的子民、因為全地都是我的</a:t>
            </a:r>
            <a:r>
              <a:rPr lang="zh-TW" altLang="en-US" sz="3100" b="1" dirty="0" smtClean="0"/>
              <a:t>．</a:t>
            </a:r>
            <a:endParaRPr lang="en-US" altLang="zh-TW" sz="3100" b="1" dirty="0" smtClean="0"/>
          </a:p>
          <a:p>
            <a:pPr marL="514350" indent="-514350">
              <a:buAutoNum type="arabicParenBoth"/>
            </a:pPr>
            <a:r>
              <a:rPr lang="zh-TW" altLang="en-US" sz="3100" b="1" dirty="0" smtClean="0"/>
              <a:t>你</a:t>
            </a:r>
            <a:r>
              <a:rPr lang="zh-TW" altLang="en-US" sz="3100" b="1" dirty="0" smtClean="0"/>
              <a:t>們要歸我作祭司的國度</a:t>
            </a:r>
            <a:r>
              <a:rPr lang="zh-TW" altLang="en-US" sz="3100" b="1" dirty="0" smtClean="0"/>
              <a:t>、</a:t>
            </a:r>
            <a:endParaRPr lang="en-US" altLang="zh-TW" sz="3100" b="1" dirty="0" smtClean="0"/>
          </a:p>
          <a:p>
            <a:pPr marL="514350" indent="-514350">
              <a:buAutoNum type="arabicParenBoth"/>
            </a:pPr>
            <a:r>
              <a:rPr lang="zh-TW" altLang="en-US" sz="3100" b="1" dirty="0" smtClean="0"/>
              <a:t>為</a:t>
            </a:r>
            <a:r>
              <a:rPr lang="zh-TW" altLang="en-US" sz="3100" b="1" dirty="0" smtClean="0"/>
              <a:t>聖潔的國</a:t>
            </a:r>
            <a:r>
              <a:rPr lang="zh-TW" altLang="en-US" sz="3100" b="1" dirty="0" smtClean="0"/>
              <a:t>民 </a:t>
            </a:r>
            <a:endParaRPr lang="en-US" altLang="zh-TW" sz="3100" b="1" dirty="0" smtClean="0"/>
          </a:p>
          <a:p>
            <a:pPr marL="514350" indent="-514350">
              <a:buNone/>
            </a:pPr>
            <a:endParaRPr lang="en-US" altLang="zh-TW" b="1" dirty="0" smtClean="0"/>
          </a:p>
          <a:p>
            <a:pPr marL="514350" indent="-514350">
              <a:buNone/>
            </a:pPr>
            <a:r>
              <a:rPr lang="en-US" altLang="zh-TW" b="1" dirty="0" smtClean="0"/>
              <a:t>								(19:5-6</a:t>
            </a:r>
            <a:r>
              <a:rPr lang="en-US" altLang="zh-TW" b="1" u="sng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6629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b="1" dirty="0" smtClean="0"/>
              <a:t> （</a:t>
            </a:r>
            <a:r>
              <a:rPr lang="en-US" altLang="zh-CN" b="1" dirty="0" smtClean="0"/>
              <a:t>23:20 -23) </a:t>
            </a:r>
            <a:r>
              <a:rPr lang="zh-TW" altLang="en-US" b="1" dirty="0" smtClean="0"/>
              <a:t>看哪、我差遣使者在你前面、</a:t>
            </a:r>
            <a:r>
              <a:rPr lang="zh-TW" altLang="en-US" b="1" dirty="0" smtClean="0">
                <a:solidFill>
                  <a:srgbClr val="C00000"/>
                </a:solidFill>
              </a:rPr>
              <a:t>在路上保護你、領你到我所預備的地方去</a:t>
            </a:r>
            <a:r>
              <a:rPr lang="zh-TW" altLang="en-US" b="1" dirty="0" smtClean="0"/>
              <a:t>。他是奉我名來的、你們要在他面前謹慎、聽從他的話、不可惹他、</a:t>
            </a:r>
            <a:r>
              <a:rPr lang="en-US" altLang="zh-TW" b="1" dirty="0" smtClean="0"/>
              <a:t>〔</a:t>
            </a:r>
            <a:r>
              <a:rPr lang="zh-TW" altLang="en-US" b="1" dirty="0" smtClean="0"/>
              <a:t>惹或作違背</a:t>
            </a:r>
            <a:r>
              <a:rPr lang="en-US" altLang="zh-TW" b="1" dirty="0" smtClean="0"/>
              <a:t>〕</a:t>
            </a:r>
            <a:r>
              <a:rPr lang="zh-TW" altLang="en-US" b="1" dirty="0" smtClean="0"/>
              <a:t>因為他必不赦免你們的過犯。你若實在聽從他的話、照著我一切所說的去行、</a:t>
            </a:r>
            <a:r>
              <a:rPr lang="zh-TW" altLang="en-US" b="1" dirty="0" smtClean="0">
                <a:solidFill>
                  <a:srgbClr val="C00000"/>
                </a:solidFill>
              </a:rPr>
              <a:t>我就向你的仇敵作仇敵、向你的敵人作敵人</a:t>
            </a:r>
            <a:r>
              <a:rPr lang="zh-TW" altLang="en-US" b="1" dirty="0" smtClean="0"/>
              <a:t>。我的使者要在你前面行、領你到亞摩利人、赫人、比利洗人、迦南人、希未人、耶布斯人那裡去．</a:t>
            </a:r>
            <a:r>
              <a:rPr lang="zh-TW" altLang="en-US" b="1" dirty="0" smtClean="0">
                <a:solidFill>
                  <a:srgbClr val="C00000"/>
                </a:solidFill>
              </a:rPr>
              <a:t>我必將他們剪除</a:t>
            </a:r>
            <a:r>
              <a:rPr lang="zh-TW" altLang="en-US" b="1" dirty="0" smtClean="0"/>
              <a:t>。</a:t>
            </a:r>
            <a:endParaRPr lang="en-US" b="1" dirty="0" smtClean="0"/>
          </a:p>
          <a:p>
            <a:pPr>
              <a:lnSpc>
                <a:spcPct val="120000"/>
              </a:lnSpc>
              <a:buNone/>
            </a:pPr>
            <a:r>
              <a:rPr lang="en-US" b="1" dirty="0" smtClean="0"/>
              <a:t> </a:t>
            </a:r>
          </a:p>
          <a:p>
            <a:pPr>
              <a:lnSpc>
                <a:spcPct val="120000"/>
              </a:lnSpc>
              <a:buNone/>
            </a:pPr>
            <a:r>
              <a:rPr lang="en-US" b="1" dirty="0" smtClean="0"/>
              <a:t>	(23:27 -31) </a:t>
            </a:r>
            <a:r>
              <a:rPr lang="zh-TW" altLang="en-US" b="1" dirty="0" smtClean="0"/>
              <a:t>凡你所到的地方、</a:t>
            </a:r>
            <a:r>
              <a:rPr lang="zh-TW" altLang="en-US" b="1" dirty="0" smtClean="0">
                <a:solidFill>
                  <a:srgbClr val="C00000"/>
                </a:solidFill>
              </a:rPr>
              <a:t>我要使那裡的眾民、在你面前驚駭、擾亂、又要使你一切仇敵、轉背逃跑。</a:t>
            </a:r>
            <a:r>
              <a:rPr lang="zh-TW" altLang="en-US" b="1" dirty="0" smtClean="0"/>
              <a:t>我要打發黃蜂飛在你前面、</a:t>
            </a:r>
            <a:r>
              <a:rPr lang="zh-TW" altLang="en-US" b="1" dirty="0" smtClean="0">
                <a:solidFill>
                  <a:srgbClr val="C00000"/>
                </a:solidFill>
              </a:rPr>
              <a:t>把希未人、迦南人、赫人、攆出去</a:t>
            </a:r>
            <a:r>
              <a:rPr lang="zh-TW" altLang="en-US" b="1" dirty="0" smtClean="0"/>
              <a:t>。我不在一年之內、將他們從你面前攆出去、恐怕地成為荒涼、野地的獸多起來害你。我要漸漸的將他們從你面前攆出去、等到你的人數加多、承受那地為業。</a:t>
            </a:r>
            <a:r>
              <a:rPr lang="zh-TW" altLang="en-US" b="1" dirty="0" smtClean="0">
                <a:solidFill>
                  <a:srgbClr val="C00000"/>
                </a:solidFill>
              </a:rPr>
              <a:t>我要定你的境界、從紅海直到非利士海、又從曠野直到大河．我要將那地的居民交在你手中、你要將他們從你面前攆出去。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4672</TotalTime>
  <Words>189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西乃之約 出19：1-8   庫比蒂諾基督徒會堂 2014年6月29日       </vt:lpstr>
      <vt:lpstr>Slide 2</vt:lpstr>
      <vt:lpstr>在埃及降下的『十灾』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創世記查經   第十二課 （22:1 – 23:20）  亞伯拉罕信心的高峰 –  1. 獻以撒（毫不保留） 2. 葬撒拉（絕不回頭）</dc:title>
  <dc:creator>louyang</dc:creator>
  <cp:lastModifiedBy>louyang</cp:lastModifiedBy>
  <cp:revision>112</cp:revision>
  <dcterms:created xsi:type="dcterms:W3CDTF">2013-06-26T07:34:21Z</dcterms:created>
  <dcterms:modified xsi:type="dcterms:W3CDTF">2014-06-29T10:09:50Z</dcterms:modified>
</cp:coreProperties>
</file>