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3FC09-05E0-4888-8D4A-EA14151FCB66}" type="datetimeFigureOut">
              <a:rPr lang="en-US"/>
              <a:pPr>
                <a:defRPr/>
              </a:pPr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2BAEB-4BBF-4E90-978A-BF8F8747D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94FFF-BC43-4357-9DBF-A7DC4C05290A}" type="datetimeFigureOut">
              <a:rPr lang="en-US"/>
              <a:pPr>
                <a:defRPr/>
              </a:pPr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F8047-3855-4112-8794-D0672718E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09883-2BFE-4A60-B899-697999A6C071}" type="datetimeFigureOut">
              <a:rPr lang="en-US"/>
              <a:pPr>
                <a:defRPr/>
              </a:pPr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55631-3400-4CC3-939E-DE74F149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58161-214C-4CD5-ABF7-83BA88CC81D7}" type="datetimeFigureOut">
              <a:rPr lang="en-US"/>
              <a:pPr>
                <a:defRPr/>
              </a:pPr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4D88D-CD97-406D-BB3A-3DD509C83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A5B08-64D8-4D05-80B5-44F17BB508EF}" type="datetimeFigureOut">
              <a:rPr lang="en-US"/>
              <a:pPr>
                <a:defRPr/>
              </a:pPr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CEF0F-3880-4C8C-BD52-CFA3CEBD5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F1C5B-ECAE-4F24-B704-6B6227930987}" type="datetimeFigureOut">
              <a:rPr lang="en-US"/>
              <a:pPr>
                <a:defRPr/>
              </a:pPr>
              <a:t>9/28/2014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FDF10-AF6C-4C36-B7DA-DFBA12517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F11D6-7654-4A0A-980A-73BCAE353D43}" type="datetimeFigureOut">
              <a:rPr lang="en-US"/>
              <a:pPr>
                <a:defRPr/>
              </a:pPr>
              <a:t>9/28/2014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3AE16-78F8-4965-A0A6-BFD2D190A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8B2B6-9A80-4CC7-8DBC-E1C72D24426D}" type="datetimeFigureOut">
              <a:rPr lang="en-US"/>
              <a:pPr>
                <a:defRPr/>
              </a:pPr>
              <a:t>9/28/2014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23067-A0A5-43AA-8FAB-FD887A983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C149C-40CD-498A-8276-AB50FA813E07}" type="datetimeFigureOut">
              <a:rPr lang="en-US"/>
              <a:pPr>
                <a:defRPr/>
              </a:pPr>
              <a:t>9/28/2014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B8F61-7017-40B9-B2F9-A8FD4B3E1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370BA-03E4-484F-B7E6-3BFE4ACEF676}" type="datetimeFigureOut">
              <a:rPr lang="en-US"/>
              <a:pPr>
                <a:defRPr/>
              </a:pPr>
              <a:t>9/28/2014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FF6D4-0BEC-47FF-BC35-CC5FDB5D54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5A87B-F529-4158-B146-4216057F3DDC}" type="datetimeFigureOut">
              <a:rPr lang="en-US"/>
              <a:pPr>
                <a:defRPr/>
              </a:pPr>
              <a:t>9/28/2014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06038-4B75-4F07-9D57-6CC833700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59FC1-6E99-44A4-82D7-944C53728A26}" type="datetimeFigureOut">
              <a:rPr lang="en-US"/>
              <a:pPr>
                <a:defRPr/>
              </a:pPr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0DF114-64FF-4112-8451-F112C6EF0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88" y="1528763"/>
            <a:ext cx="9220201" cy="494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990975" y="4191000"/>
            <a:ext cx="533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14838" y="4297363"/>
            <a:ext cx="762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53000" y="4953000"/>
            <a:ext cx="228600" cy="46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17" name="TextBox 8"/>
          <p:cNvSpPr txBox="1">
            <a:spLocks noChangeArrowheads="1"/>
          </p:cNvSpPr>
          <p:nvPr/>
        </p:nvSpPr>
        <p:spPr bwMode="auto">
          <a:xfrm>
            <a:off x="4800600" y="4876800"/>
            <a:ext cx="609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">
                <a:latin typeface="Calibri" pitchFamily="34" charset="0"/>
              </a:rPr>
              <a:t>Conf room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667000" y="18288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667000" y="2743200"/>
            <a:ext cx="533400" cy="46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667000" y="1752600"/>
            <a:ext cx="46038" cy="1012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00400" y="2789238"/>
            <a:ext cx="46038" cy="1858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246438" y="4648200"/>
            <a:ext cx="744537" cy="46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944938" y="4694238"/>
            <a:ext cx="46037" cy="563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2400" y="4449763"/>
            <a:ext cx="1676400" cy="46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8800" y="3810000"/>
            <a:ext cx="46038" cy="663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828800" y="3763963"/>
            <a:ext cx="1371600" cy="46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023100" y="3886200"/>
            <a:ext cx="1143000" cy="3762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990975" y="3886200"/>
            <a:ext cx="461963" cy="5873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460875" y="4138613"/>
            <a:ext cx="461963" cy="355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271838" y="3176588"/>
            <a:ext cx="376237" cy="4699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617913" y="2743200"/>
            <a:ext cx="309562" cy="903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927475" y="3117850"/>
            <a:ext cx="336550" cy="2936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ight Triangle 23"/>
          <p:cNvSpPr/>
          <p:nvPr/>
        </p:nvSpPr>
        <p:spPr>
          <a:xfrm rot="5564142">
            <a:off x="3977481" y="3382170"/>
            <a:ext cx="238125" cy="277812"/>
          </a:xfrm>
          <a:prstGeom prst="rt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166100" y="1768475"/>
            <a:ext cx="215900" cy="21732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308475" y="1812925"/>
            <a:ext cx="215900" cy="1885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582738" y="1849438"/>
            <a:ext cx="228600" cy="19383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259138" y="3698875"/>
            <a:ext cx="5119687" cy="1762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 flipV="1">
            <a:off x="1811338" y="3627438"/>
            <a:ext cx="1371600" cy="1412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048000" y="3817938"/>
            <a:ext cx="152400" cy="6778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34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39900" y="2603500"/>
            <a:ext cx="923925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ctangle 29"/>
          <p:cNvSpPr/>
          <p:nvPr/>
        </p:nvSpPr>
        <p:spPr>
          <a:xfrm>
            <a:off x="6745288" y="4262438"/>
            <a:ext cx="1611312" cy="11652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1219200"/>
          <a:ext cx="8305800" cy="4398963"/>
        </p:xfrm>
        <a:graphic>
          <a:graphicData uri="http://schemas.openxmlformats.org/drawingml/2006/table">
            <a:tbl>
              <a:tblPr/>
              <a:tblGrid>
                <a:gridCol w="423788"/>
                <a:gridCol w="1968847"/>
                <a:gridCol w="496626"/>
                <a:gridCol w="496626"/>
                <a:gridCol w="496626"/>
                <a:gridCol w="496626"/>
                <a:gridCol w="496626"/>
                <a:gridCol w="496626"/>
                <a:gridCol w="496626"/>
                <a:gridCol w="496626"/>
                <a:gridCol w="496626"/>
                <a:gridCol w="523113"/>
                <a:gridCol w="496626"/>
                <a:gridCol w="423788"/>
              </a:tblGrid>
              <a:tr h="14408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51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CCIC- Cupertino Remodel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5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9/14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10/14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11/14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12/14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1/15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2/15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3/15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4/15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5/15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6/15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7/15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2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5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Design Phase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0" marR="6580" marT="6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5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City Permit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0" marR="6580" marT="6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5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Tenant Relocation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0" marR="6580" marT="6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5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Bid Phase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0" marR="6580" marT="6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0" marR="6580" marT="6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5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Demolition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0" marR="6580" marT="6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5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Construction-Phase 1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0" marR="6580" marT="6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5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Construction-Phase 2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0" marR="6580" marT="6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5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Completion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0" marR="6580" marT="6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5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5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5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5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Permit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 Condition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Demo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Construction/ Furniture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16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Budget Need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80,000 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20,000 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20,000 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20,000 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100,000 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240,000 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240,000 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240,000 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240,000 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5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Cash Flow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100,000 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120,000 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140,000 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240,000 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480,000 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720,000 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960,000 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$ 1,200,000 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5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58</Words>
  <Application>Microsoft Office PowerPoint</Application>
  <PresentationFormat>On-screen Show (4:3)</PresentationFormat>
  <Paragraphs>66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Arial</vt:lpstr>
      <vt:lpstr>Cambria</vt:lpstr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s.s. linsky</dc:creator>
  <cp:lastModifiedBy>AV Team</cp:lastModifiedBy>
  <cp:revision>14</cp:revision>
  <dcterms:created xsi:type="dcterms:W3CDTF">2014-09-27T17:26:32Z</dcterms:created>
  <dcterms:modified xsi:type="dcterms:W3CDTF">2014-09-28T16:24:57Z</dcterms:modified>
</cp:coreProperties>
</file>