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68F96-722A-438F-B0CA-E68D1B2BE987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BCF48-513A-4AEB-845B-7230ED03A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31448-FAA9-487A-95DD-4EEBC84F52AE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F36C2-3A7A-4423-8146-3998211CE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772400" cy="1470025"/>
          </a:xfrm>
        </p:spPr>
        <p:txBody>
          <a:bodyPr>
            <a:noAutofit/>
          </a:bodyPr>
          <a:lstStyle/>
          <a:p>
            <a:r>
              <a:rPr lang="zh-CN" altLang="en-US" sz="6000" b="1" dirty="0" smtClean="0">
                <a:latin typeface="KaiTi" pitchFamily="49" charset="-122"/>
                <a:ea typeface="KaiTi" pitchFamily="49" charset="-122"/>
              </a:rPr>
              <a:t>造金牛與建會幕</a:t>
            </a:r>
            <a:endParaRPr lang="en-US" sz="6000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0574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主日講道</a:t>
            </a:r>
            <a:endParaRPr lang="en-US" altLang="zh-CN" sz="4000" b="1" dirty="0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4000" b="1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2014</a:t>
            </a:r>
            <a:r>
              <a:rPr lang="zh-CN" altLang="en-US" sz="4000" b="1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年</a:t>
            </a:r>
            <a:r>
              <a:rPr lang="en-US" altLang="zh-CN" sz="4000" b="1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11</a:t>
            </a:r>
            <a:r>
              <a:rPr lang="zh-CN" altLang="en-US" sz="4000" b="1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月</a:t>
            </a:r>
            <a:r>
              <a:rPr lang="en-US" altLang="zh-CN" sz="4000" b="1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23</a:t>
            </a:r>
            <a:r>
              <a:rPr lang="zh-CN" altLang="en-US" sz="4000" b="1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日</a:t>
            </a:r>
            <a:endParaRPr lang="en-US" sz="4000" b="1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华尔街铜牛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990600"/>
            <a:ext cx="69342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obadiah2004.com/issue0821204/Calf_001.jpg"/>
          <p:cNvPicPr>
            <a:picLocks noGrp="1"/>
          </p:cNvPicPr>
          <p:nvPr>
            <p:ph idx="1"/>
          </p:nvPr>
        </p:nvPicPr>
        <p:blipFill>
          <a:blip r:embed="rId2" cstate="print"/>
          <a:srcRect l="6891"/>
          <a:stretch>
            <a:fillRect/>
          </a:stretch>
        </p:blipFill>
        <p:spPr bwMode="auto">
          <a:xfrm>
            <a:off x="838200" y="304800"/>
            <a:ext cx="7239000" cy="632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32:1 </a:t>
            </a:r>
            <a:r>
              <a:rPr lang="zh-TW" altLang="en-US" dirty="0" smtClean="0"/>
              <a:t>百姓見摩西遲延不下山、就大家聚集到亞倫那裡、對他說、</a:t>
            </a:r>
            <a:r>
              <a:rPr lang="zh-TW" altLang="en-US" b="1" dirty="0" smtClean="0">
                <a:solidFill>
                  <a:srgbClr val="C00000"/>
                </a:solidFill>
              </a:rPr>
              <a:t>起來、為我們作神像、可以在我們前面引路</a:t>
            </a:r>
            <a:r>
              <a:rPr lang="zh-TW" altLang="en-US" dirty="0" smtClean="0"/>
              <a:t>、因為</a:t>
            </a:r>
            <a:r>
              <a:rPr lang="zh-TW" altLang="en-US" u="sng" dirty="0" smtClean="0"/>
              <a:t>領我們出埃及地</a:t>
            </a:r>
            <a:r>
              <a:rPr lang="zh-TW" altLang="en-US" dirty="0" smtClean="0"/>
              <a:t>的那個摩西、我們不知道他遭了甚麼事。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32:2 </a:t>
            </a:r>
            <a:r>
              <a:rPr lang="zh-TW" altLang="en-US" dirty="0" smtClean="0"/>
              <a:t>亞倫對他們說、你們去摘下你們妻子兒女耳上的金環、拿來給我。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32:3 </a:t>
            </a:r>
            <a:r>
              <a:rPr lang="zh-TW" altLang="en-US" b="1" dirty="0" smtClean="0">
                <a:solidFill>
                  <a:srgbClr val="C00000"/>
                </a:solidFill>
              </a:rPr>
              <a:t>百姓就都摘下他們耳上的金環、拿來給亞倫</a:t>
            </a:r>
            <a:r>
              <a:rPr lang="zh-TW" altLang="en-US" dirty="0" smtClean="0"/>
              <a:t>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32:4 </a:t>
            </a:r>
            <a:r>
              <a:rPr lang="zh-TW" altLang="en-US" dirty="0" smtClean="0"/>
              <a:t>亞倫從他們手裡接過來、</a:t>
            </a:r>
            <a:r>
              <a:rPr lang="zh-TW" altLang="en-US" b="1" dirty="0" smtClean="0">
                <a:solidFill>
                  <a:srgbClr val="C00000"/>
                </a:solidFill>
              </a:rPr>
              <a:t>鑄了一隻牛犢</a:t>
            </a:r>
            <a:r>
              <a:rPr lang="zh-TW" altLang="en-US" b="1" dirty="0" smtClean="0"/>
              <a:t>、</a:t>
            </a:r>
            <a:r>
              <a:rPr lang="zh-TW" altLang="en-US" dirty="0" smtClean="0"/>
              <a:t>用雕刻的器具作成．他們就說、</a:t>
            </a:r>
            <a:r>
              <a:rPr lang="zh-TW" altLang="en-US" b="1" dirty="0" smtClean="0">
                <a:solidFill>
                  <a:srgbClr val="C00000"/>
                </a:solidFill>
              </a:rPr>
              <a:t>以色列阿、這是</a:t>
            </a:r>
            <a:r>
              <a:rPr lang="zh-TW" altLang="en-US" b="1" u="sng" dirty="0" smtClean="0">
                <a:solidFill>
                  <a:srgbClr val="C00000"/>
                </a:solidFill>
              </a:rPr>
              <a:t>領你出埃及地</a:t>
            </a:r>
            <a:r>
              <a:rPr lang="zh-TW" altLang="en-US" b="1" dirty="0" smtClean="0">
                <a:solidFill>
                  <a:srgbClr val="C00000"/>
                </a:solidFill>
              </a:rPr>
              <a:t>的神。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32:5 </a:t>
            </a:r>
            <a:r>
              <a:rPr lang="zh-TW" altLang="en-US" dirty="0" smtClean="0"/>
              <a:t>亞倫看見、</a:t>
            </a:r>
            <a:r>
              <a:rPr lang="zh-TW" altLang="en-US" b="1" dirty="0" smtClean="0">
                <a:solidFill>
                  <a:srgbClr val="C00000"/>
                </a:solidFill>
              </a:rPr>
              <a:t>就在牛犢面前築壇、且宣告說、明日要向耶和華守節</a:t>
            </a:r>
            <a:r>
              <a:rPr lang="zh-TW" altLang="en-US" dirty="0" smtClean="0">
                <a:solidFill>
                  <a:srgbClr val="C00000"/>
                </a:solidFill>
              </a:rPr>
              <a:t>。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32:6 </a:t>
            </a:r>
            <a:r>
              <a:rPr lang="zh-TW" altLang="en-US" dirty="0" smtClean="0"/>
              <a:t>次日清早、</a:t>
            </a:r>
            <a:r>
              <a:rPr lang="zh-TW" altLang="en-US" b="1" dirty="0" smtClean="0">
                <a:solidFill>
                  <a:srgbClr val="C00000"/>
                </a:solidFill>
              </a:rPr>
              <a:t>百姓起來獻燔祭、和平安祭</a:t>
            </a:r>
            <a:r>
              <a:rPr lang="zh-TW" altLang="en-US" dirty="0" smtClean="0">
                <a:solidFill>
                  <a:srgbClr val="C00000"/>
                </a:solidFill>
              </a:rPr>
              <a:t>、</a:t>
            </a:r>
            <a:r>
              <a:rPr lang="zh-TW" altLang="en-US" b="1" dirty="0" smtClean="0">
                <a:solidFill>
                  <a:srgbClr val="C00000"/>
                </a:solidFill>
              </a:rPr>
              <a:t>就坐下喫喝、起來玩耍</a:t>
            </a:r>
            <a:r>
              <a:rPr lang="zh-TW" altLang="en-US" dirty="0" smtClean="0">
                <a:solidFill>
                  <a:srgbClr val="C00000"/>
                </a:solidFill>
              </a:rPr>
              <a:t>。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32:7 </a:t>
            </a:r>
            <a:r>
              <a:rPr lang="zh-TW" altLang="en-US" dirty="0" smtClean="0"/>
              <a:t>耶和華吩咐摩西說、下去罷、因為你的百姓、就是</a:t>
            </a:r>
            <a:r>
              <a:rPr lang="zh-TW" altLang="en-US" u="sng" dirty="0" smtClean="0"/>
              <a:t>你從埃及地領出來的</a:t>
            </a:r>
            <a:r>
              <a:rPr lang="zh-TW" altLang="en-US" dirty="0" smtClean="0"/>
              <a:t>、</a:t>
            </a:r>
            <a:r>
              <a:rPr lang="zh-TW" altLang="en-US" b="1" dirty="0" smtClean="0">
                <a:solidFill>
                  <a:srgbClr val="C00000"/>
                </a:solidFill>
              </a:rPr>
              <a:t>已經敗壞了</a:t>
            </a:r>
            <a:r>
              <a:rPr lang="zh-TW" altLang="en-US" dirty="0" smtClean="0"/>
              <a:t>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32:8 </a:t>
            </a:r>
            <a:r>
              <a:rPr lang="zh-TW" altLang="en-US" dirty="0" smtClean="0"/>
              <a:t>他們</a:t>
            </a:r>
            <a:r>
              <a:rPr lang="zh-TW" altLang="en-US" b="1" dirty="0" smtClean="0">
                <a:solidFill>
                  <a:srgbClr val="C00000"/>
                </a:solidFill>
              </a:rPr>
              <a:t>快快偏離了我所吩咐的道</a:t>
            </a:r>
            <a:r>
              <a:rPr lang="zh-TW" altLang="en-US" dirty="0" smtClean="0">
                <a:solidFill>
                  <a:srgbClr val="C00000"/>
                </a:solidFill>
              </a:rPr>
              <a:t>、</a:t>
            </a:r>
            <a:r>
              <a:rPr lang="zh-TW" altLang="en-US" b="1" dirty="0" smtClean="0">
                <a:solidFill>
                  <a:srgbClr val="C00000"/>
                </a:solidFill>
              </a:rPr>
              <a:t>為自己</a:t>
            </a:r>
            <a:r>
              <a:rPr lang="zh-TW" altLang="en-US" dirty="0" smtClean="0">
                <a:solidFill>
                  <a:srgbClr val="C00000"/>
                </a:solidFill>
              </a:rPr>
              <a:t>鑄了一隻牛犢、向他</a:t>
            </a:r>
            <a:r>
              <a:rPr lang="zh-TW" altLang="en-US" b="1" dirty="0" smtClean="0">
                <a:solidFill>
                  <a:srgbClr val="C00000"/>
                </a:solidFill>
              </a:rPr>
              <a:t>下拜獻祭</a:t>
            </a:r>
            <a:r>
              <a:rPr lang="zh-TW" altLang="en-US" dirty="0" smtClean="0">
                <a:solidFill>
                  <a:srgbClr val="C00000"/>
                </a:solidFill>
              </a:rPr>
              <a:t>、</a:t>
            </a:r>
            <a:r>
              <a:rPr lang="zh-TW" altLang="en-US" b="1" dirty="0" smtClean="0">
                <a:solidFill>
                  <a:srgbClr val="C00000"/>
                </a:solidFill>
              </a:rPr>
              <a:t>說、以色列阿、這就是</a:t>
            </a:r>
            <a:r>
              <a:rPr lang="zh-TW" altLang="en-US" b="1" u="sng" dirty="0" smtClean="0">
                <a:solidFill>
                  <a:srgbClr val="C00000"/>
                </a:solidFill>
              </a:rPr>
              <a:t>領你出埃及地的</a:t>
            </a:r>
            <a:r>
              <a:rPr lang="zh-TW" altLang="en-US" b="1" dirty="0" smtClean="0">
                <a:solidFill>
                  <a:srgbClr val="C00000"/>
                </a:solidFill>
              </a:rPr>
              <a:t>神。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dirty="0" smtClean="0"/>
              <a:t>『</a:t>
            </a:r>
            <a:r>
              <a:rPr lang="en-US" b="1" u="sng" dirty="0" smtClean="0"/>
              <a:t>19:4 </a:t>
            </a:r>
            <a:r>
              <a:rPr lang="zh-TW" altLang="en-US" b="1" u="sng" dirty="0" smtClean="0"/>
              <a:t>我向埃及人所行的事、你們都看見了、且看見我如鷹將你們背在翅膀上、帶來歸我。</a:t>
            </a:r>
            <a:r>
              <a:rPr lang="en-US" b="1" u="sng" dirty="0" smtClean="0"/>
              <a:t>19:5 </a:t>
            </a:r>
            <a:r>
              <a:rPr lang="zh-TW" altLang="en-US" b="1" u="sng" dirty="0" smtClean="0"/>
              <a:t>如今你們若實在聽從我的話、遵守我的約、就要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在萬民中作屬我的子民</a:t>
            </a:r>
            <a:r>
              <a:rPr lang="zh-TW" altLang="en-US" b="1" u="sng" dirty="0" smtClean="0"/>
              <a:t>、因為全地都是我的．</a:t>
            </a:r>
            <a:r>
              <a:rPr lang="en-US" b="1" u="sng" dirty="0" smtClean="0"/>
              <a:t>19:6 </a:t>
            </a:r>
            <a:r>
              <a:rPr lang="zh-TW" altLang="en-US" b="1" u="sng" dirty="0" smtClean="0"/>
              <a:t>你們要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歸我作祭司的國度</a:t>
            </a:r>
            <a:r>
              <a:rPr lang="zh-TW" altLang="en-US" b="1" u="sng" dirty="0" smtClean="0"/>
              <a:t>、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為聖潔的國民。</a:t>
            </a:r>
            <a:r>
              <a:rPr lang="en-US" altLang="zh-TW" b="1" u="sng" dirty="0" smtClean="0">
                <a:solidFill>
                  <a:srgbClr val="C00000"/>
                </a:solidFill>
              </a:rPr>
              <a:t>』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25:8 </a:t>
            </a:r>
            <a:r>
              <a:rPr lang="zh-TW" altLang="en-US" b="1" dirty="0" smtClean="0"/>
              <a:t>又當為我造聖所、</a:t>
            </a:r>
            <a:r>
              <a:rPr lang="zh-TW" altLang="en-US" b="1" dirty="0" smtClean="0">
                <a:solidFill>
                  <a:srgbClr val="C00000"/>
                </a:solidFill>
              </a:rPr>
              <a:t>使我可以住在他們中間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pPr>
              <a:lnSpc>
                <a:spcPct val="120000"/>
              </a:lnSpc>
            </a:pPr>
            <a:endParaRPr lang="en-US" altLang="zh-TW" b="1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29:42 – 45 </a:t>
            </a:r>
            <a:r>
              <a:rPr lang="zh-TW" altLang="en-US" b="1" dirty="0" smtClean="0"/>
              <a:t>這要在耶和華面前、會幕門口、作你們世世代代常獻的燔祭．</a:t>
            </a:r>
            <a:r>
              <a:rPr lang="zh-TW" altLang="en-US" b="1" dirty="0" smtClean="0">
                <a:solidFill>
                  <a:srgbClr val="C00000"/>
                </a:solidFill>
              </a:rPr>
              <a:t>我要在那裡與你們相會、和你們說話。我要在那裡與以色列人相會</a:t>
            </a:r>
            <a:r>
              <a:rPr lang="zh-TW" altLang="en-US" b="1" dirty="0" smtClean="0"/>
              <a:t>、會幕就要因我的榮耀成為聖。我要使會幕和壇成聖、也要使亞倫和他的兒子成聖、給我供祭司的職分。</a:t>
            </a:r>
            <a:r>
              <a:rPr lang="zh-TW" altLang="en-US" b="1" dirty="0" smtClean="0">
                <a:solidFill>
                  <a:srgbClr val="C00000"/>
                </a:solidFill>
              </a:rPr>
              <a:t>我要住在以色列人中間、作他們的　神。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ziondaily.com/2.0/web/img_s/truth/03k/2008/01/MOS658_080113_P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"/>
            <a:ext cx="77724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583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造金牛與建會幕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創世紀查經 第一課</dc:title>
  <dc:creator>louyang</dc:creator>
  <cp:lastModifiedBy>louyang</cp:lastModifiedBy>
  <cp:revision>24</cp:revision>
  <dcterms:created xsi:type="dcterms:W3CDTF">2013-02-03T00:49:27Z</dcterms:created>
  <dcterms:modified xsi:type="dcterms:W3CDTF">2014-11-23T12:57:50Z</dcterms:modified>
</cp:coreProperties>
</file>