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73" r:id="rId4"/>
    <p:sldId id="294" r:id="rId5"/>
    <p:sldId id="272" r:id="rId6"/>
    <p:sldId id="261" r:id="rId7"/>
    <p:sldId id="274" r:id="rId8"/>
    <p:sldId id="295" r:id="rId9"/>
    <p:sldId id="276" r:id="rId10"/>
    <p:sldId id="277" r:id="rId11"/>
    <p:sldId id="279" r:id="rId12"/>
    <p:sldId id="280" r:id="rId13"/>
    <p:sldId id="281" r:id="rId14"/>
    <p:sldId id="282" r:id="rId15"/>
    <p:sldId id="283" r:id="rId16"/>
    <p:sldId id="298" r:id="rId17"/>
    <p:sldId id="285" r:id="rId18"/>
    <p:sldId id="286" r:id="rId19"/>
    <p:sldId id="287" r:id="rId20"/>
    <p:sldId id="299" r:id="rId21"/>
    <p:sldId id="300" r:id="rId22"/>
    <p:sldId id="289" r:id="rId23"/>
    <p:sldId id="290" r:id="rId24"/>
    <p:sldId id="301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663300"/>
    <a:srgbClr val="66FF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572" autoAdjust="0"/>
  </p:normalViewPr>
  <p:slideViewPr>
    <p:cSldViewPr>
      <p:cViewPr>
        <p:scale>
          <a:sx n="60" d="100"/>
          <a:sy n="60" d="100"/>
        </p:scale>
        <p:origin x="-63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TW" altLang="en-US" b="1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DE722558-1F95-435F-9233-013781F12EEE}">
      <dgm:prSet/>
      <dgm:spPr/>
      <dgm:t>
        <a:bodyPr/>
        <a:lstStyle/>
        <a:p>
          <a:endParaRPr lang="en-US"/>
        </a:p>
      </dgm:t>
    </dgm:pt>
    <dgm:pt modelId="{06FFFF97-3C5F-45B7-B568-B76A6DDFE03A}" type="parTrans" cxnId="{AA5F47F2-4034-438E-8E09-6D69FA184DF1}">
      <dgm:prSet/>
      <dgm:spPr/>
      <dgm:t>
        <a:bodyPr/>
        <a:lstStyle/>
        <a:p>
          <a:endParaRPr lang="en-US"/>
        </a:p>
      </dgm:t>
    </dgm:pt>
    <dgm:pt modelId="{DB0A5328-4778-4B60-8344-E8FE0AA846A6}" type="sibTrans" cxnId="{AA5F47F2-4034-438E-8E09-6D69FA184DF1}">
      <dgm:prSet/>
      <dgm:spPr/>
      <dgm:t>
        <a:bodyPr/>
        <a:lstStyle/>
        <a:p>
          <a:endParaRPr lang="en-US"/>
        </a:p>
      </dgm:t>
    </dgm:pt>
    <dgm:pt modelId="{954766D9-3B68-4A75-9307-DEC3C6ED7291}">
      <dgm:prSet/>
      <dgm:spPr/>
      <dgm:t>
        <a:bodyPr/>
        <a:lstStyle/>
        <a:p>
          <a:endParaRPr lang="en-US"/>
        </a:p>
      </dgm:t>
    </dgm:pt>
    <dgm:pt modelId="{9B8A7635-C8C3-4B52-965B-EE42343A7083}" type="parTrans" cxnId="{5DBCA3EE-4835-4793-9A24-377AC0C31D9E}">
      <dgm:prSet/>
      <dgm:spPr/>
      <dgm:t>
        <a:bodyPr/>
        <a:lstStyle/>
        <a:p>
          <a:endParaRPr lang="en-US"/>
        </a:p>
      </dgm:t>
    </dgm:pt>
    <dgm:pt modelId="{6B3F1C59-F200-4AB5-97AC-D9E338BC282C}" type="sibTrans" cxnId="{5DBCA3EE-4835-4793-9A24-377AC0C31D9E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 custScaleX="48490" custScaleY="45259" custLinFactNeighborX="0" custLinFactNeighborY="4508"/>
      <dgm:spPr/>
      <dgm:t>
        <a:bodyPr/>
        <a:lstStyle/>
        <a:p>
          <a:endParaRPr lang="en-US"/>
        </a:p>
      </dgm:t>
    </dgm:pt>
  </dgm:ptLst>
  <dgm:cxnLst>
    <dgm:cxn modelId="{5DBCA3EE-4835-4793-9A24-377AC0C31D9E}" srcId="{176C519D-4C0A-4949-8B7C-5831D577E238}" destId="{954766D9-3B68-4A75-9307-DEC3C6ED7291}" srcOrd="1" destOrd="0" parTransId="{9B8A7635-C8C3-4B52-965B-EE42343A7083}" sibTransId="{6B3F1C59-F200-4AB5-97AC-D9E338BC282C}"/>
    <dgm:cxn modelId="{4F453D74-D4D2-4870-97E3-FC8A1652E495}" type="presOf" srcId="{176C519D-4C0A-4949-8B7C-5831D577E238}" destId="{84AAA5F6-AE03-4488-93B8-DD8EF4FB9A6C}" srcOrd="0" destOrd="0" presId="urn:microsoft.com/office/officeart/2005/8/layout/radial4"/>
    <dgm:cxn modelId="{AA5F47F2-4034-438E-8E09-6D69FA184DF1}" srcId="{176C519D-4C0A-4949-8B7C-5831D577E238}" destId="{DE722558-1F95-435F-9233-013781F12EEE}" srcOrd="2" destOrd="0" parTransId="{06FFFF97-3C5F-45B7-B568-B76A6DDFE03A}" sibTransId="{DB0A5328-4778-4B60-8344-E8FE0AA846A6}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7F47364A-ADFF-4599-B4F5-D5BDF49C2360}" type="presOf" srcId="{9A1165EF-FD54-4822-8507-FB7584AA2382}" destId="{5AAC2E10-1D78-4786-A18D-3A7CDCD9ED46}" srcOrd="0" destOrd="0" presId="urn:microsoft.com/office/officeart/2005/8/layout/radial4"/>
    <dgm:cxn modelId="{132465E3-0671-4BA5-9B11-B423FA2CC1CD}" type="presParOf" srcId="{84AAA5F6-AE03-4488-93B8-DD8EF4FB9A6C}" destId="{5AAC2E10-1D78-4786-A18D-3A7CDCD9ED46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TW" altLang="en-US" b="1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1A7E4033-77DF-442E-BB7E-CA87A7187E65}">
      <dgm:prSet phldrT="[Text]"/>
      <dgm:spPr/>
      <dgm:t>
        <a:bodyPr/>
        <a:lstStyle/>
        <a:p>
          <a:r>
            <a:rPr lang="zh-CN" altLang="en-US" dirty="0" smtClean="0"/>
            <a:t>情感</a:t>
          </a:r>
          <a:endParaRPr lang="en-US" dirty="0"/>
        </a:p>
      </dgm:t>
    </dgm:pt>
    <dgm:pt modelId="{D9C35FC6-7C0A-471C-8E8E-9ADD0942D9FF}" type="parTrans" cxnId="{ABA4818A-FFC2-4353-83CC-5EAA997AF9FB}">
      <dgm:prSet/>
      <dgm:spPr/>
      <dgm:t>
        <a:bodyPr/>
        <a:lstStyle/>
        <a:p>
          <a:endParaRPr lang="en-US"/>
        </a:p>
      </dgm:t>
    </dgm:pt>
    <dgm:pt modelId="{EA3657F4-6CAE-4EE7-AC71-006A58989526}" type="sibTrans" cxnId="{ABA4818A-FFC2-4353-83CC-5EAA997AF9FB}">
      <dgm:prSet/>
      <dgm:spPr/>
      <dgm:t>
        <a:bodyPr/>
        <a:lstStyle/>
        <a:p>
          <a:endParaRPr lang="en-US"/>
        </a:p>
      </dgm:t>
    </dgm:pt>
    <dgm:pt modelId="{5E700436-4FEC-44C4-B0E6-379544470838}">
      <dgm:prSet phldrT="[Text]"/>
      <dgm:spPr/>
      <dgm:t>
        <a:bodyPr/>
        <a:lstStyle/>
        <a:p>
          <a:r>
            <a:rPr lang="en-US" dirty="0" smtClean="0"/>
            <a:t>Sinful Natures</a:t>
          </a:r>
        </a:p>
      </dgm:t>
    </dgm:pt>
    <dgm:pt modelId="{2EFC7597-9F62-4067-98EA-DC8B3B0FBBE2}" type="parTrans" cxnId="{64F98691-EEEE-48C5-93EE-483CFE2BDA58}">
      <dgm:prSet/>
      <dgm:spPr/>
      <dgm:t>
        <a:bodyPr/>
        <a:lstStyle/>
        <a:p>
          <a:endParaRPr lang="en-US"/>
        </a:p>
      </dgm:t>
    </dgm:pt>
    <dgm:pt modelId="{24CB9338-68C1-4C5A-AEAA-EAA85A37B427}" type="sibTrans" cxnId="{64F98691-EEEE-48C5-93EE-483CFE2BDA58}">
      <dgm:prSet/>
      <dgm:spPr/>
      <dgm:t>
        <a:bodyPr/>
        <a:lstStyle/>
        <a:p>
          <a:endParaRPr lang="en-US"/>
        </a:p>
      </dgm:t>
    </dgm:pt>
    <dgm:pt modelId="{50351F1E-9E8B-40BA-B50C-DDBCB9DCD3D9}">
      <dgm:prSet/>
      <dgm:spPr/>
      <dgm:t>
        <a:bodyPr/>
        <a:lstStyle/>
        <a:p>
          <a:r>
            <a:rPr lang="en-US" dirty="0" smtClean="0"/>
            <a:t>Sinful Habits</a:t>
          </a:r>
          <a:endParaRPr lang="en-US" dirty="0"/>
        </a:p>
      </dgm:t>
    </dgm:pt>
    <dgm:pt modelId="{2C3B3C34-1FCB-4DE3-BB25-8B3851F0D9FE}" type="parTrans" cxnId="{38435E75-A4FB-480D-92EA-AEE282AD0547}">
      <dgm:prSet/>
      <dgm:spPr/>
      <dgm:t>
        <a:bodyPr/>
        <a:lstStyle/>
        <a:p>
          <a:endParaRPr lang="en-US"/>
        </a:p>
      </dgm:t>
    </dgm:pt>
    <dgm:pt modelId="{B6F75074-5146-4184-851F-1F0504FEA80B}" type="sibTrans" cxnId="{38435E75-A4FB-480D-92EA-AEE282AD0547}">
      <dgm:prSet/>
      <dgm:spPr/>
      <dgm:t>
        <a:bodyPr/>
        <a:lstStyle/>
        <a:p>
          <a:endParaRPr lang="en-US"/>
        </a:p>
      </dgm:t>
    </dgm:pt>
    <dgm:pt modelId="{B9F72CE4-0B82-4215-A65E-42394D34B70A}">
      <dgm:prSet phldrT="[Text]"/>
      <dgm:spPr/>
      <dgm:t>
        <a:bodyPr/>
        <a:lstStyle/>
        <a:p>
          <a:r>
            <a:rPr lang="zh-CN" altLang="en-US" dirty="0" smtClean="0"/>
            <a:t>心思</a:t>
          </a:r>
          <a:endParaRPr lang="en-US" dirty="0"/>
        </a:p>
      </dgm:t>
    </dgm:pt>
    <dgm:pt modelId="{8938A345-3A50-40C0-825B-D48ACC6294ED}" type="sibTrans" cxnId="{64C792C4-284E-42A0-9193-0B9157F08604}">
      <dgm:prSet/>
      <dgm:spPr/>
      <dgm:t>
        <a:bodyPr/>
        <a:lstStyle/>
        <a:p>
          <a:endParaRPr lang="en-US"/>
        </a:p>
      </dgm:t>
    </dgm:pt>
    <dgm:pt modelId="{06A33582-1107-4266-BC77-00808B2496F6}" type="parTrans" cxnId="{64C792C4-284E-42A0-9193-0B9157F08604}">
      <dgm:prSet/>
      <dgm:spPr/>
      <dgm:t>
        <a:bodyPr/>
        <a:lstStyle/>
        <a:p>
          <a:endParaRPr lang="en-US"/>
        </a:p>
      </dgm:t>
    </dgm:pt>
    <dgm:pt modelId="{43FD05CF-7349-4053-9035-7C1784A63A6B}">
      <dgm:prSet/>
      <dgm:spPr/>
      <dgm:t>
        <a:bodyPr/>
        <a:lstStyle/>
        <a:p>
          <a:endParaRPr lang="en-US"/>
        </a:p>
      </dgm:t>
    </dgm:pt>
    <dgm:pt modelId="{283BCFFD-7BBA-4920-954C-78792A396D48}" type="parTrans" cxnId="{F94FD8F0-659E-49F8-B14C-E316515C3243}">
      <dgm:prSet/>
      <dgm:spPr/>
      <dgm:t>
        <a:bodyPr/>
        <a:lstStyle/>
        <a:p>
          <a:endParaRPr lang="en-US"/>
        </a:p>
      </dgm:t>
    </dgm:pt>
    <dgm:pt modelId="{F27EB75D-D887-4A56-B822-E57C3BA91970}" type="sibTrans" cxnId="{F94FD8F0-659E-49F8-B14C-E316515C3243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/>
      <dgm:spPr/>
      <dgm:t>
        <a:bodyPr/>
        <a:lstStyle/>
        <a:p>
          <a:endParaRPr lang="en-US"/>
        </a:p>
      </dgm:t>
    </dgm:pt>
    <dgm:pt modelId="{7FE79AB1-7C12-4B22-B5A9-3D58C7E032A3}" type="pres">
      <dgm:prSet presAssocID="{D9C35FC6-7C0A-471C-8E8E-9ADD0942D9FF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505E3550-6A65-4095-B571-F82CEE02F252}" type="pres">
      <dgm:prSet presAssocID="{1A7E4033-77DF-442E-BB7E-CA87A7187E65}" presName="node" presStyleLbl="node1" presStyleIdx="0" presStyleCnt="4" custRadScaleRad="96450" custRadScaleInc="-4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3A38C-BF0A-46C9-AB3B-85B260B46126}" type="pres">
      <dgm:prSet presAssocID="{06A33582-1107-4266-BC77-00808B2496F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E5A1DAD-BC1C-4261-94F4-785C92180610}" type="pres">
      <dgm:prSet presAssocID="{B9F72CE4-0B82-4215-A65E-42394D34B70A}" presName="node" presStyleLbl="node1" presStyleIdx="1" presStyleCnt="4" custRadScaleRad="130532" custRadScaleInc="-46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DCB07-53F8-4283-9298-3A74C0F41826}" type="pres">
      <dgm:prSet presAssocID="{2EFC7597-9F62-4067-98EA-DC8B3B0FBBE2}" presName="parTrans" presStyleLbl="bgSibTrans2D1" presStyleIdx="2" presStyleCnt="4" custLinFactNeighborX="15467"/>
      <dgm:spPr/>
      <dgm:t>
        <a:bodyPr/>
        <a:lstStyle/>
        <a:p>
          <a:endParaRPr lang="en-US"/>
        </a:p>
      </dgm:t>
    </dgm:pt>
    <dgm:pt modelId="{A017B9AD-3AD4-4D58-9663-78BDB3F38F68}" type="pres">
      <dgm:prSet presAssocID="{5E700436-4FEC-44C4-B0E6-379544470838}" presName="node" presStyleLbl="node1" presStyleIdx="2" presStyleCnt="4" custRadScaleRad="131236" custRadScaleInc="4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D8BF7-A903-4564-B71E-46FD10AAA585}" type="pres">
      <dgm:prSet presAssocID="{2C3B3C34-1FCB-4DE3-BB25-8B3851F0D9FE}" presName="parTrans" presStyleLbl="bgSibTrans2D1" presStyleIdx="3" presStyleCnt="4" custLinFactNeighborX="18387"/>
      <dgm:spPr/>
      <dgm:t>
        <a:bodyPr/>
        <a:lstStyle/>
        <a:p>
          <a:endParaRPr lang="en-US"/>
        </a:p>
      </dgm:t>
    </dgm:pt>
    <dgm:pt modelId="{76A9D2A1-E4B5-4D93-AC99-AA711A4CC487}" type="pres">
      <dgm:prSet presAssocID="{50351F1E-9E8B-40BA-B50C-DDBCB9DCD3D9}" presName="node" presStyleLbl="node1" presStyleIdx="3" presStyleCnt="4" custRadScaleRad="100190" custRadScaleInc="5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6A2454-FA4D-4378-990C-E2130250307C}" type="presOf" srcId="{176C519D-4C0A-4949-8B7C-5831D577E238}" destId="{84AAA5F6-AE03-4488-93B8-DD8EF4FB9A6C}" srcOrd="0" destOrd="0" presId="urn:microsoft.com/office/officeart/2005/8/layout/radial4"/>
    <dgm:cxn modelId="{38435E75-A4FB-480D-92EA-AEE282AD0547}" srcId="{9A1165EF-FD54-4822-8507-FB7584AA2382}" destId="{50351F1E-9E8B-40BA-B50C-DDBCB9DCD3D9}" srcOrd="3" destOrd="0" parTransId="{2C3B3C34-1FCB-4DE3-BB25-8B3851F0D9FE}" sibTransId="{B6F75074-5146-4184-851F-1F0504FEA80B}"/>
    <dgm:cxn modelId="{5B8479C3-D399-44E1-AA9D-F68905B07196}" type="presOf" srcId="{D9C35FC6-7C0A-471C-8E8E-9ADD0942D9FF}" destId="{7FE79AB1-7C12-4B22-B5A9-3D58C7E032A3}" srcOrd="0" destOrd="0" presId="urn:microsoft.com/office/officeart/2005/8/layout/radial4"/>
    <dgm:cxn modelId="{4986D50C-1582-456A-BA2E-FFA80C6B2C8A}" type="presOf" srcId="{2EFC7597-9F62-4067-98EA-DC8B3B0FBBE2}" destId="{45DDCB07-53F8-4283-9298-3A74C0F41826}" srcOrd="0" destOrd="0" presId="urn:microsoft.com/office/officeart/2005/8/layout/radial4"/>
    <dgm:cxn modelId="{7BEE8BEC-F467-4F32-9017-9DE178758E9E}" type="presOf" srcId="{1A7E4033-77DF-442E-BB7E-CA87A7187E65}" destId="{505E3550-6A65-4095-B571-F82CEE02F252}" srcOrd="0" destOrd="0" presId="urn:microsoft.com/office/officeart/2005/8/layout/radial4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F69B895C-3BAF-4E52-BBA4-A2D84EA20B4D}" type="presOf" srcId="{2C3B3C34-1FCB-4DE3-BB25-8B3851F0D9FE}" destId="{680D8BF7-A903-4564-B71E-46FD10AAA585}" srcOrd="0" destOrd="0" presId="urn:microsoft.com/office/officeart/2005/8/layout/radial4"/>
    <dgm:cxn modelId="{84B0151E-F09F-4DDD-910A-193CE7166F7C}" type="presOf" srcId="{B9F72CE4-0B82-4215-A65E-42394D34B70A}" destId="{4E5A1DAD-BC1C-4261-94F4-785C92180610}" srcOrd="0" destOrd="0" presId="urn:microsoft.com/office/officeart/2005/8/layout/radial4"/>
    <dgm:cxn modelId="{F94FD8F0-659E-49F8-B14C-E316515C3243}" srcId="{176C519D-4C0A-4949-8B7C-5831D577E238}" destId="{43FD05CF-7349-4053-9035-7C1784A63A6B}" srcOrd="1" destOrd="0" parTransId="{283BCFFD-7BBA-4920-954C-78792A396D48}" sibTransId="{F27EB75D-D887-4A56-B822-E57C3BA91970}"/>
    <dgm:cxn modelId="{ABA4818A-FFC2-4353-83CC-5EAA997AF9FB}" srcId="{9A1165EF-FD54-4822-8507-FB7584AA2382}" destId="{1A7E4033-77DF-442E-BB7E-CA87A7187E65}" srcOrd="0" destOrd="0" parTransId="{D9C35FC6-7C0A-471C-8E8E-9ADD0942D9FF}" sibTransId="{EA3657F4-6CAE-4EE7-AC71-006A58989526}"/>
    <dgm:cxn modelId="{64C792C4-284E-42A0-9193-0B9157F08604}" srcId="{9A1165EF-FD54-4822-8507-FB7584AA2382}" destId="{B9F72CE4-0B82-4215-A65E-42394D34B70A}" srcOrd="1" destOrd="0" parTransId="{06A33582-1107-4266-BC77-00808B2496F6}" sibTransId="{8938A345-3A50-40C0-825B-D48ACC6294ED}"/>
    <dgm:cxn modelId="{4F8790ED-FB1A-4A75-A4F1-8642576FE86D}" type="presOf" srcId="{50351F1E-9E8B-40BA-B50C-DDBCB9DCD3D9}" destId="{76A9D2A1-E4B5-4D93-AC99-AA711A4CC487}" srcOrd="0" destOrd="0" presId="urn:microsoft.com/office/officeart/2005/8/layout/radial4"/>
    <dgm:cxn modelId="{A0143482-0DCA-481D-A407-494D5C885560}" type="presOf" srcId="{06A33582-1107-4266-BC77-00808B2496F6}" destId="{A203A38C-BF0A-46C9-AB3B-85B260B46126}" srcOrd="0" destOrd="0" presId="urn:microsoft.com/office/officeart/2005/8/layout/radial4"/>
    <dgm:cxn modelId="{64F98691-EEEE-48C5-93EE-483CFE2BDA58}" srcId="{9A1165EF-FD54-4822-8507-FB7584AA2382}" destId="{5E700436-4FEC-44C4-B0E6-379544470838}" srcOrd="2" destOrd="0" parTransId="{2EFC7597-9F62-4067-98EA-DC8B3B0FBBE2}" sibTransId="{24CB9338-68C1-4C5A-AEAA-EAA85A37B427}"/>
    <dgm:cxn modelId="{130E1F41-BDF3-44EF-9CAE-BD8B51AF9B0A}" type="presOf" srcId="{5E700436-4FEC-44C4-B0E6-379544470838}" destId="{A017B9AD-3AD4-4D58-9663-78BDB3F38F68}" srcOrd="0" destOrd="0" presId="urn:microsoft.com/office/officeart/2005/8/layout/radial4"/>
    <dgm:cxn modelId="{ADE34837-8AEE-4356-A025-33C6C5549DA7}" type="presOf" srcId="{9A1165EF-FD54-4822-8507-FB7584AA2382}" destId="{5AAC2E10-1D78-4786-A18D-3A7CDCD9ED46}" srcOrd="0" destOrd="0" presId="urn:microsoft.com/office/officeart/2005/8/layout/radial4"/>
    <dgm:cxn modelId="{62D6E028-EC0A-4C2D-AD1E-2C1BF0BD52BB}" type="presParOf" srcId="{84AAA5F6-AE03-4488-93B8-DD8EF4FB9A6C}" destId="{5AAC2E10-1D78-4786-A18D-3A7CDCD9ED46}" srcOrd="0" destOrd="0" presId="urn:microsoft.com/office/officeart/2005/8/layout/radial4"/>
    <dgm:cxn modelId="{AAD9310C-6104-47EC-BD88-E02A6D0ADD10}" type="presParOf" srcId="{84AAA5F6-AE03-4488-93B8-DD8EF4FB9A6C}" destId="{7FE79AB1-7C12-4B22-B5A9-3D58C7E032A3}" srcOrd="1" destOrd="0" presId="urn:microsoft.com/office/officeart/2005/8/layout/radial4"/>
    <dgm:cxn modelId="{28FA3A41-3200-4B01-AE4D-0A7AAF850E40}" type="presParOf" srcId="{84AAA5F6-AE03-4488-93B8-DD8EF4FB9A6C}" destId="{505E3550-6A65-4095-B571-F82CEE02F252}" srcOrd="2" destOrd="0" presId="urn:microsoft.com/office/officeart/2005/8/layout/radial4"/>
    <dgm:cxn modelId="{A9003BB2-2543-424A-830C-5BED756B8F9D}" type="presParOf" srcId="{84AAA5F6-AE03-4488-93B8-DD8EF4FB9A6C}" destId="{A203A38C-BF0A-46C9-AB3B-85B260B46126}" srcOrd="3" destOrd="0" presId="urn:microsoft.com/office/officeart/2005/8/layout/radial4"/>
    <dgm:cxn modelId="{7801964C-2261-4668-B17E-11CCF8EFC0E1}" type="presParOf" srcId="{84AAA5F6-AE03-4488-93B8-DD8EF4FB9A6C}" destId="{4E5A1DAD-BC1C-4261-94F4-785C92180610}" srcOrd="4" destOrd="0" presId="urn:microsoft.com/office/officeart/2005/8/layout/radial4"/>
    <dgm:cxn modelId="{F6DA3998-18EA-4C58-B153-A703240EDA89}" type="presParOf" srcId="{84AAA5F6-AE03-4488-93B8-DD8EF4FB9A6C}" destId="{45DDCB07-53F8-4283-9298-3A74C0F41826}" srcOrd="5" destOrd="0" presId="urn:microsoft.com/office/officeart/2005/8/layout/radial4"/>
    <dgm:cxn modelId="{751F8C47-673A-4A68-AEE9-482AB30171BE}" type="presParOf" srcId="{84AAA5F6-AE03-4488-93B8-DD8EF4FB9A6C}" destId="{A017B9AD-3AD4-4D58-9663-78BDB3F38F68}" srcOrd="6" destOrd="0" presId="urn:microsoft.com/office/officeart/2005/8/layout/radial4"/>
    <dgm:cxn modelId="{AA35B2DA-EE95-4248-AA17-B608103D29D0}" type="presParOf" srcId="{84AAA5F6-AE03-4488-93B8-DD8EF4FB9A6C}" destId="{680D8BF7-A903-4564-B71E-46FD10AAA585}" srcOrd="7" destOrd="0" presId="urn:microsoft.com/office/officeart/2005/8/layout/radial4"/>
    <dgm:cxn modelId="{0D6415E1-C92A-420C-AFB8-54272036DC42}" type="presParOf" srcId="{84AAA5F6-AE03-4488-93B8-DD8EF4FB9A6C}" destId="{76A9D2A1-E4B5-4D93-AC99-AA711A4CC4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CN" altLang="en-US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1A7E4033-77DF-442E-BB7E-CA87A7187E65}">
      <dgm:prSet phldrT="[Text]"/>
      <dgm:spPr/>
      <dgm:t>
        <a:bodyPr/>
        <a:lstStyle/>
        <a:p>
          <a:r>
            <a:rPr lang="zh-CN" altLang="en-US" dirty="0" smtClean="0"/>
            <a:t>情感</a:t>
          </a:r>
          <a:endParaRPr lang="en-US" dirty="0"/>
        </a:p>
      </dgm:t>
    </dgm:pt>
    <dgm:pt modelId="{D9C35FC6-7C0A-471C-8E8E-9ADD0942D9FF}" type="parTrans" cxnId="{ABA4818A-FFC2-4353-83CC-5EAA997AF9FB}">
      <dgm:prSet/>
      <dgm:spPr/>
      <dgm:t>
        <a:bodyPr/>
        <a:lstStyle/>
        <a:p>
          <a:endParaRPr lang="en-US"/>
        </a:p>
      </dgm:t>
    </dgm:pt>
    <dgm:pt modelId="{EA3657F4-6CAE-4EE7-AC71-006A58989526}" type="sibTrans" cxnId="{ABA4818A-FFC2-4353-83CC-5EAA997AF9FB}">
      <dgm:prSet/>
      <dgm:spPr/>
      <dgm:t>
        <a:bodyPr/>
        <a:lstStyle/>
        <a:p>
          <a:endParaRPr lang="en-US"/>
        </a:p>
      </dgm:t>
    </dgm:pt>
    <dgm:pt modelId="{B9F72CE4-0B82-4215-A65E-42394D34B70A}">
      <dgm:prSet phldrT="[Text]"/>
      <dgm:spPr/>
      <dgm:t>
        <a:bodyPr/>
        <a:lstStyle/>
        <a:p>
          <a:r>
            <a:rPr lang="zh-CN" altLang="en-US" b="0" i="0" u="none" dirty="0" smtClean="0"/>
            <a:t>心思</a:t>
          </a:r>
          <a:endParaRPr lang="en-US" dirty="0"/>
        </a:p>
      </dgm:t>
    </dgm:pt>
    <dgm:pt modelId="{06A33582-1107-4266-BC77-00808B2496F6}" type="parTrans" cxnId="{64C792C4-284E-42A0-9193-0B9157F08604}">
      <dgm:prSet/>
      <dgm:spPr/>
      <dgm:t>
        <a:bodyPr/>
        <a:lstStyle/>
        <a:p>
          <a:endParaRPr lang="en-US"/>
        </a:p>
      </dgm:t>
    </dgm:pt>
    <dgm:pt modelId="{8938A345-3A50-40C0-825B-D48ACC6294ED}" type="sibTrans" cxnId="{64C792C4-284E-42A0-9193-0B9157F08604}">
      <dgm:prSet/>
      <dgm:spPr/>
      <dgm:t>
        <a:bodyPr/>
        <a:lstStyle/>
        <a:p>
          <a:endParaRPr lang="en-US"/>
        </a:p>
      </dgm:t>
    </dgm:pt>
    <dgm:pt modelId="{5E700436-4FEC-44C4-B0E6-379544470838}">
      <dgm:prSet phldrT="[Text]"/>
      <dgm:spPr/>
      <dgm:t>
        <a:bodyPr/>
        <a:lstStyle/>
        <a:p>
          <a:r>
            <a:rPr lang="en-US" dirty="0" smtClean="0"/>
            <a:t>Sinful Natures</a:t>
          </a:r>
        </a:p>
      </dgm:t>
    </dgm:pt>
    <dgm:pt modelId="{2EFC7597-9F62-4067-98EA-DC8B3B0FBBE2}" type="parTrans" cxnId="{64F98691-EEEE-48C5-93EE-483CFE2BDA58}">
      <dgm:prSet/>
      <dgm:spPr/>
      <dgm:t>
        <a:bodyPr/>
        <a:lstStyle/>
        <a:p>
          <a:endParaRPr lang="en-US"/>
        </a:p>
      </dgm:t>
    </dgm:pt>
    <dgm:pt modelId="{24CB9338-68C1-4C5A-AEAA-EAA85A37B427}" type="sibTrans" cxnId="{64F98691-EEEE-48C5-93EE-483CFE2BDA58}">
      <dgm:prSet/>
      <dgm:spPr/>
      <dgm:t>
        <a:bodyPr/>
        <a:lstStyle/>
        <a:p>
          <a:endParaRPr lang="en-US"/>
        </a:p>
      </dgm:t>
    </dgm:pt>
    <dgm:pt modelId="{50351F1E-9E8B-40BA-B50C-DDBCB9DCD3D9}">
      <dgm:prSet/>
      <dgm:spPr/>
      <dgm:t>
        <a:bodyPr/>
        <a:lstStyle/>
        <a:p>
          <a:r>
            <a:rPr lang="en-US" dirty="0" smtClean="0"/>
            <a:t>Sinful Habits</a:t>
          </a:r>
          <a:endParaRPr lang="en-US" dirty="0"/>
        </a:p>
      </dgm:t>
    </dgm:pt>
    <dgm:pt modelId="{2C3B3C34-1FCB-4DE3-BB25-8B3851F0D9FE}" type="parTrans" cxnId="{38435E75-A4FB-480D-92EA-AEE282AD0547}">
      <dgm:prSet/>
      <dgm:spPr/>
      <dgm:t>
        <a:bodyPr/>
        <a:lstStyle/>
        <a:p>
          <a:endParaRPr lang="en-US"/>
        </a:p>
      </dgm:t>
    </dgm:pt>
    <dgm:pt modelId="{B6F75074-5146-4184-851F-1F0504FEA80B}" type="sibTrans" cxnId="{38435E75-A4FB-480D-92EA-AEE282AD0547}">
      <dgm:prSet/>
      <dgm:spPr/>
      <dgm:t>
        <a:bodyPr/>
        <a:lstStyle/>
        <a:p>
          <a:endParaRPr lang="en-US"/>
        </a:p>
      </dgm:t>
    </dgm:pt>
    <dgm:pt modelId="{EAA5F9E5-A372-49E3-A858-8648206F13D5}">
      <dgm:prSet/>
      <dgm:spPr/>
      <dgm:t>
        <a:bodyPr/>
        <a:lstStyle/>
        <a:p>
          <a:endParaRPr lang="en-US"/>
        </a:p>
      </dgm:t>
    </dgm:pt>
    <dgm:pt modelId="{5248E900-6ED8-4F6F-AEFA-BBC7E99C16B1}" type="parTrans" cxnId="{A9FFCFB9-5E65-4D44-9269-0D1DFFA0FD6C}">
      <dgm:prSet/>
      <dgm:spPr/>
      <dgm:t>
        <a:bodyPr/>
        <a:lstStyle/>
        <a:p>
          <a:endParaRPr lang="en-US"/>
        </a:p>
      </dgm:t>
    </dgm:pt>
    <dgm:pt modelId="{FB73214E-32C3-4332-803F-6D8CF56E07EA}" type="sibTrans" cxnId="{A9FFCFB9-5E65-4D44-9269-0D1DFFA0FD6C}">
      <dgm:prSet/>
      <dgm:spPr/>
      <dgm:t>
        <a:bodyPr/>
        <a:lstStyle/>
        <a:p>
          <a:endParaRPr lang="en-US"/>
        </a:p>
      </dgm:t>
    </dgm:pt>
    <dgm:pt modelId="{21235AEF-5CBE-470D-92B5-ECC184B36912}">
      <dgm:prSet/>
      <dgm:spPr/>
      <dgm:t>
        <a:bodyPr/>
        <a:lstStyle/>
        <a:p>
          <a:endParaRPr lang="en-US"/>
        </a:p>
      </dgm:t>
    </dgm:pt>
    <dgm:pt modelId="{3CC48E90-8EA0-4E77-B0E5-C46C8ABC2FA8}" type="parTrans" cxnId="{49AA067F-0A92-4E15-83C2-AF6656733D65}">
      <dgm:prSet/>
      <dgm:spPr/>
      <dgm:t>
        <a:bodyPr/>
        <a:lstStyle/>
        <a:p>
          <a:endParaRPr lang="en-US"/>
        </a:p>
      </dgm:t>
    </dgm:pt>
    <dgm:pt modelId="{BAFD7E39-D270-4342-B4C1-280AAC7C61BE}" type="sibTrans" cxnId="{49AA067F-0A92-4E15-83C2-AF6656733D65}">
      <dgm:prSet/>
      <dgm:spPr/>
      <dgm:t>
        <a:bodyPr/>
        <a:lstStyle/>
        <a:p>
          <a:endParaRPr lang="en-US"/>
        </a:p>
      </dgm:t>
    </dgm:pt>
    <dgm:pt modelId="{85556713-2C19-43E4-8B34-DC832EF22181}">
      <dgm:prSet/>
      <dgm:spPr/>
      <dgm:t>
        <a:bodyPr/>
        <a:lstStyle/>
        <a:p>
          <a:endParaRPr lang="en-US"/>
        </a:p>
      </dgm:t>
    </dgm:pt>
    <dgm:pt modelId="{EC9D8ABF-0D67-47FB-8465-DC41181A3841}" type="parTrans" cxnId="{BCF7E71D-721E-42B0-9329-8EE735B56464}">
      <dgm:prSet/>
      <dgm:spPr/>
      <dgm:t>
        <a:bodyPr/>
        <a:lstStyle/>
        <a:p>
          <a:endParaRPr lang="en-US"/>
        </a:p>
      </dgm:t>
    </dgm:pt>
    <dgm:pt modelId="{0FC6C05C-466E-40AD-AD53-46171FBAA61E}" type="sibTrans" cxnId="{BCF7E71D-721E-42B0-9329-8EE735B56464}">
      <dgm:prSet/>
      <dgm:spPr/>
      <dgm:t>
        <a:bodyPr/>
        <a:lstStyle/>
        <a:p>
          <a:endParaRPr lang="en-US"/>
        </a:p>
      </dgm:t>
    </dgm:pt>
    <dgm:pt modelId="{CD4B054C-0455-4907-8820-FF5E9B614BC2}">
      <dgm:prSet/>
      <dgm:spPr/>
      <dgm:t>
        <a:bodyPr/>
        <a:lstStyle/>
        <a:p>
          <a:endParaRPr lang="en-US"/>
        </a:p>
      </dgm:t>
    </dgm:pt>
    <dgm:pt modelId="{905A5158-0007-4054-A31C-86AD4204B2F1}" type="parTrans" cxnId="{FAFCFDB0-8F0A-46DF-A489-8C9B4D43F270}">
      <dgm:prSet/>
      <dgm:spPr/>
      <dgm:t>
        <a:bodyPr/>
        <a:lstStyle/>
        <a:p>
          <a:endParaRPr lang="en-US"/>
        </a:p>
      </dgm:t>
    </dgm:pt>
    <dgm:pt modelId="{66B2149A-C403-43BF-8E08-E55D101DADB7}" type="sibTrans" cxnId="{FAFCFDB0-8F0A-46DF-A489-8C9B4D43F270}">
      <dgm:prSet/>
      <dgm:spPr/>
      <dgm:t>
        <a:bodyPr/>
        <a:lstStyle/>
        <a:p>
          <a:endParaRPr lang="en-US"/>
        </a:p>
      </dgm:t>
    </dgm:pt>
    <dgm:pt modelId="{C5D3A22F-F030-48BD-8B55-32AE2021F3D6}">
      <dgm:prSet/>
      <dgm:spPr/>
      <dgm:t>
        <a:bodyPr/>
        <a:lstStyle/>
        <a:p>
          <a:endParaRPr lang="en-US"/>
        </a:p>
      </dgm:t>
    </dgm:pt>
    <dgm:pt modelId="{CA15CE8C-25A3-45DE-A146-2170A8D72B10}" type="parTrans" cxnId="{029994C8-4E0F-4776-91A0-8F5CA106562A}">
      <dgm:prSet/>
      <dgm:spPr/>
      <dgm:t>
        <a:bodyPr/>
        <a:lstStyle/>
        <a:p>
          <a:endParaRPr lang="en-US"/>
        </a:p>
      </dgm:t>
    </dgm:pt>
    <dgm:pt modelId="{79F2CD13-83E4-4B19-9452-8052CB26AD65}" type="sibTrans" cxnId="{029994C8-4E0F-4776-91A0-8F5CA106562A}">
      <dgm:prSet/>
      <dgm:spPr/>
      <dgm:t>
        <a:bodyPr/>
        <a:lstStyle/>
        <a:p>
          <a:endParaRPr lang="en-US"/>
        </a:p>
      </dgm:t>
    </dgm:pt>
    <dgm:pt modelId="{FECB5D61-4F24-493B-91C6-34BE507DBB85}">
      <dgm:prSet/>
      <dgm:spPr/>
      <dgm:t>
        <a:bodyPr/>
        <a:lstStyle/>
        <a:p>
          <a:endParaRPr lang="en-US"/>
        </a:p>
      </dgm:t>
    </dgm:pt>
    <dgm:pt modelId="{F84C557C-3D99-4AE8-BB42-BF50FAC18F76}" type="parTrans" cxnId="{FBE85EB7-F958-4332-94D9-DC3CCD3A6E59}">
      <dgm:prSet/>
      <dgm:spPr/>
      <dgm:t>
        <a:bodyPr/>
        <a:lstStyle/>
        <a:p>
          <a:endParaRPr lang="en-US"/>
        </a:p>
      </dgm:t>
    </dgm:pt>
    <dgm:pt modelId="{9DF58F47-A22F-4371-A006-B7C7D59584DC}" type="sibTrans" cxnId="{FBE85EB7-F958-4332-94D9-DC3CCD3A6E59}">
      <dgm:prSet/>
      <dgm:spPr/>
      <dgm:t>
        <a:bodyPr/>
        <a:lstStyle/>
        <a:p>
          <a:endParaRPr lang="en-US"/>
        </a:p>
      </dgm:t>
    </dgm:pt>
    <dgm:pt modelId="{BE3B435F-C005-452B-9547-B0E92597F749}">
      <dgm:prSet/>
      <dgm:spPr/>
      <dgm:t>
        <a:bodyPr/>
        <a:lstStyle/>
        <a:p>
          <a:endParaRPr lang="en-US"/>
        </a:p>
      </dgm:t>
    </dgm:pt>
    <dgm:pt modelId="{73D88952-6B6C-40EE-A4A7-59AD7C5CF75F}" type="parTrans" cxnId="{FC8C6E92-EC55-48F1-AB49-9FD66FFA2FC0}">
      <dgm:prSet/>
      <dgm:spPr/>
      <dgm:t>
        <a:bodyPr/>
        <a:lstStyle/>
        <a:p>
          <a:endParaRPr lang="en-US"/>
        </a:p>
      </dgm:t>
    </dgm:pt>
    <dgm:pt modelId="{28E0F27C-9544-4FFD-90C2-BBCFD03D23F3}" type="sibTrans" cxnId="{FC8C6E92-EC55-48F1-AB49-9FD66FFA2FC0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/>
      <dgm:spPr/>
      <dgm:t>
        <a:bodyPr/>
        <a:lstStyle/>
        <a:p>
          <a:endParaRPr lang="en-US"/>
        </a:p>
      </dgm:t>
    </dgm:pt>
    <dgm:pt modelId="{7FE79AB1-7C12-4B22-B5A9-3D58C7E032A3}" type="pres">
      <dgm:prSet presAssocID="{D9C35FC6-7C0A-471C-8E8E-9ADD0942D9FF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505E3550-6A65-4095-B571-F82CEE02F252}" type="pres">
      <dgm:prSet presAssocID="{1A7E4033-77DF-442E-BB7E-CA87A7187E65}" presName="node" presStyleLbl="node1" presStyleIdx="0" presStyleCnt="4" custRadScaleRad="96450" custRadScaleInc="-4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3A38C-BF0A-46C9-AB3B-85B260B46126}" type="pres">
      <dgm:prSet presAssocID="{06A33582-1107-4266-BC77-00808B2496F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E5A1DAD-BC1C-4261-94F4-785C92180610}" type="pres">
      <dgm:prSet presAssocID="{B9F72CE4-0B82-4215-A65E-42394D34B70A}" presName="node" presStyleLbl="node1" presStyleIdx="1" presStyleCnt="4" custRadScaleRad="130532" custRadScaleInc="-46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DCB07-53F8-4283-9298-3A74C0F41826}" type="pres">
      <dgm:prSet presAssocID="{2EFC7597-9F62-4067-98EA-DC8B3B0FBBE2}" presName="parTrans" presStyleLbl="bgSibTrans2D1" presStyleIdx="2" presStyleCnt="4" custLinFactNeighborX="15467"/>
      <dgm:spPr/>
      <dgm:t>
        <a:bodyPr/>
        <a:lstStyle/>
        <a:p>
          <a:endParaRPr lang="en-US"/>
        </a:p>
      </dgm:t>
    </dgm:pt>
    <dgm:pt modelId="{A017B9AD-3AD4-4D58-9663-78BDB3F38F68}" type="pres">
      <dgm:prSet presAssocID="{5E700436-4FEC-44C4-B0E6-379544470838}" presName="node" presStyleLbl="node1" presStyleIdx="2" presStyleCnt="4" custRadScaleRad="131236" custRadScaleInc="4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D8BF7-A903-4564-B71E-46FD10AAA585}" type="pres">
      <dgm:prSet presAssocID="{2C3B3C34-1FCB-4DE3-BB25-8B3851F0D9FE}" presName="parTrans" presStyleLbl="bgSibTrans2D1" presStyleIdx="3" presStyleCnt="4" custLinFactNeighborX="18387"/>
      <dgm:spPr/>
      <dgm:t>
        <a:bodyPr/>
        <a:lstStyle/>
        <a:p>
          <a:endParaRPr lang="en-US"/>
        </a:p>
      </dgm:t>
    </dgm:pt>
    <dgm:pt modelId="{76A9D2A1-E4B5-4D93-AC99-AA711A4CC487}" type="pres">
      <dgm:prSet presAssocID="{50351F1E-9E8B-40BA-B50C-DDBCB9DCD3D9}" presName="node" presStyleLbl="node1" presStyleIdx="3" presStyleCnt="4" custRadScaleRad="100190" custRadScaleInc="5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D73811-1A7E-48B4-96D2-27F8D45810C6}" type="presOf" srcId="{06A33582-1107-4266-BC77-00808B2496F6}" destId="{A203A38C-BF0A-46C9-AB3B-85B260B46126}" srcOrd="0" destOrd="0" presId="urn:microsoft.com/office/officeart/2005/8/layout/radial4"/>
    <dgm:cxn modelId="{C452251D-490A-4F17-9E92-DB1D8BA1988B}" type="presOf" srcId="{B9F72CE4-0B82-4215-A65E-42394D34B70A}" destId="{4E5A1DAD-BC1C-4261-94F4-785C92180610}" srcOrd="0" destOrd="0" presId="urn:microsoft.com/office/officeart/2005/8/layout/radial4"/>
    <dgm:cxn modelId="{38435E75-A4FB-480D-92EA-AEE282AD0547}" srcId="{9A1165EF-FD54-4822-8507-FB7584AA2382}" destId="{50351F1E-9E8B-40BA-B50C-DDBCB9DCD3D9}" srcOrd="3" destOrd="0" parTransId="{2C3B3C34-1FCB-4DE3-BB25-8B3851F0D9FE}" sibTransId="{B6F75074-5146-4184-851F-1F0504FEA80B}"/>
    <dgm:cxn modelId="{FAFCFDB0-8F0A-46DF-A489-8C9B4D43F270}" srcId="{176C519D-4C0A-4949-8B7C-5831D577E238}" destId="{CD4B054C-0455-4907-8820-FF5E9B614BC2}" srcOrd="4" destOrd="0" parTransId="{905A5158-0007-4054-A31C-86AD4204B2F1}" sibTransId="{66B2149A-C403-43BF-8E08-E55D101DADB7}"/>
    <dgm:cxn modelId="{2D07E59C-9395-4483-8E6E-25A3F4172EDF}" type="presOf" srcId="{1A7E4033-77DF-442E-BB7E-CA87A7187E65}" destId="{505E3550-6A65-4095-B571-F82CEE02F252}" srcOrd="0" destOrd="0" presId="urn:microsoft.com/office/officeart/2005/8/layout/radial4"/>
    <dgm:cxn modelId="{623DBBC5-8ED1-4746-9694-8252E7916DD6}" type="presOf" srcId="{50351F1E-9E8B-40BA-B50C-DDBCB9DCD3D9}" destId="{76A9D2A1-E4B5-4D93-AC99-AA711A4CC487}" srcOrd="0" destOrd="0" presId="urn:microsoft.com/office/officeart/2005/8/layout/radial4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FC8C6E92-EC55-48F1-AB49-9FD66FFA2FC0}" srcId="{176C519D-4C0A-4949-8B7C-5831D577E238}" destId="{BE3B435F-C005-452B-9547-B0E92597F749}" srcOrd="1" destOrd="0" parTransId="{73D88952-6B6C-40EE-A4A7-59AD7C5CF75F}" sibTransId="{28E0F27C-9544-4FFD-90C2-BBCFD03D23F3}"/>
    <dgm:cxn modelId="{AFBE321C-1BA4-42C3-AF20-2634239A128B}" type="presOf" srcId="{2C3B3C34-1FCB-4DE3-BB25-8B3851F0D9FE}" destId="{680D8BF7-A903-4564-B71E-46FD10AAA585}" srcOrd="0" destOrd="0" presId="urn:microsoft.com/office/officeart/2005/8/layout/radial4"/>
    <dgm:cxn modelId="{21DEACAE-827F-4CF8-9949-4C170D4E5B72}" type="presOf" srcId="{2EFC7597-9F62-4067-98EA-DC8B3B0FBBE2}" destId="{45DDCB07-53F8-4283-9298-3A74C0F41826}" srcOrd="0" destOrd="0" presId="urn:microsoft.com/office/officeart/2005/8/layout/radial4"/>
    <dgm:cxn modelId="{A0A53F52-D943-4FB8-9C73-FF36E212ADF6}" type="presOf" srcId="{176C519D-4C0A-4949-8B7C-5831D577E238}" destId="{84AAA5F6-AE03-4488-93B8-DD8EF4FB9A6C}" srcOrd="0" destOrd="0" presId="urn:microsoft.com/office/officeart/2005/8/layout/radial4"/>
    <dgm:cxn modelId="{029994C8-4E0F-4776-91A0-8F5CA106562A}" srcId="{176C519D-4C0A-4949-8B7C-5831D577E238}" destId="{C5D3A22F-F030-48BD-8B55-32AE2021F3D6}" srcOrd="3" destOrd="0" parTransId="{CA15CE8C-25A3-45DE-A146-2170A8D72B10}" sibTransId="{79F2CD13-83E4-4B19-9452-8052CB26AD65}"/>
    <dgm:cxn modelId="{ABA4818A-FFC2-4353-83CC-5EAA997AF9FB}" srcId="{9A1165EF-FD54-4822-8507-FB7584AA2382}" destId="{1A7E4033-77DF-442E-BB7E-CA87A7187E65}" srcOrd="0" destOrd="0" parTransId="{D9C35FC6-7C0A-471C-8E8E-9ADD0942D9FF}" sibTransId="{EA3657F4-6CAE-4EE7-AC71-006A58989526}"/>
    <dgm:cxn modelId="{64C792C4-284E-42A0-9193-0B9157F08604}" srcId="{9A1165EF-FD54-4822-8507-FB7584AA2382}" destId="{B9F72CE4-0B82-4215-A65E-42394D34B70A}" srcOrd="1" destOrd="0" parTransId="{06A33582-1107-4266-BC77-00808B2496F6}" sibTransId="{8938A345-3A50-40C0-825B-D48ACC6294ED}"/>
    <dgm:cxn modelId="{64F98691-EEEE-48C5-93EE-483CFE2BDA58}" srcId="{9A1165EF-FD54-4822-8507-FB7584AA2382}" destId="{5E700436-4FEC-44C4-B0E6-379544470838}" srcOrd="2" destOrd="0" parTransId="{2EFC7597-9F62-4067-98EA-DC8B3B0FBBE2}" sibTransId="{24CB9338-68C1-4C5A-AEAA-EAA85A37B427}"/>
    <dgm:cxn modelId="{FBE85EB7-F958-4332-94D9-DC3CCD3A6E59}" srcId="{176C519D-4C0A-4949-8B7C-5831D577E238}" destId="{FECB5D61-4F24-493B-91C6-34BE507DBB85}" srcOrd="2" destOrd="0" parTransId="{F84C557C-3D99-4AE8-BB42-BF50FAC18F76}" sibTransId="{9DF58F47-A22F-4371-A006-B7C7D59584DC}"/>
    <dgm:cxn modelId="{DEF7619C-AC12-4831-A42F-ED1B6928BA63}" type="presOf" srcId="{D9C35FC6-7C0A-471C-8E8E-9ADD0942D9FF}" destId="{7FE79AB1-7C12-4B22-B5A9-3D58C7E032A3}" srcOrd="0" destOrd="0" presId="urn:microsoft.com/office/officeart/2005/8/layout/radial4"/>
    <dgm:cxn modelId="{DB94FA3D-64F6-4FB5-9114-EF38968B6612}" type="presOf" srcId="{9A1165EF-FD54-4822-8507-FB7584AA2382}" destId="{5AAC2E10-1D78-4786-A18D-3A7CDCD9ED46}" srcOrd="0" destOrd="0" presId="urn:microsoft.com/office/officeart/2005/8/layout/radial4"/>
    <dgm:cxn modelId="{EC0DC7A4-BF8E-4671-9324-8DB90EB448E8}" type="presOf" srcId="{5E700436-4FEC-44C4-B0E6-379544470838}" destId="{A017B9AD-3AD4-4D58-9663-78BDB3F38F68}" srcOrd="0" destOrd="0" presId="urn:microsoft.com/office/officeart/2005/8/layout/radial4"/>
    <dgm:cxn modelId="{49AA067F-0A92-4E15-83C2-AF6656733D65}" srcId="{176C519D-4C0A-4949-8B7C-5831D577E238}" destId="{21235AEF-5CBE-470D-92B5-ECC184B36912}" srcOrd="6" destOrd="0" parTransId="{3CC48E90-8EA0-4E77-B0E5-C46C8ABC2FA8}" sibTransId="{BAFD7E39-D270-4342-B4C1-280AAC7C61BE}"/>
    <dgm:cxn modelId="{BCF7E71D-721E-42B0-9329-8EE735B56464}" srcId="{176C519D-4C0A-4949-8B7C-5831D577E238}" destId="{85556713-2C19-43E4-8B34-DC832EF22181}" srcOrd="5" destOrd="0" parTransId="{EC9D8ABF-0D67-47FB-8465-DC41181A3841}" sibTransId="{0FC6C05C-466E-40AD-AD53-46171FBAA61E}"/>
    <dgm:cxn modelId="{A9FFCFB9-5E65-4D44-9269-0D1DFFA0FD6C}" srcId="{176C519D-4C0A-4949-8B7C-5831D577E238}" destId="{EAA5F9E5-A372-49E3-A858-8648206F13D5}" srcOrd="7" destOrd="0" parTransId="{5248E900-6ED8-4F6F-AEFA-BBC7E99C16B1}" sibTransId="{FB73214E-32C3-4332-803F-6D8CF56E07EA}"/>
    <dgm:cxn modelId="{1CAFE443-DF4E-495A-874F-A6D929A2B708}" type="presParOf" srcId="{84AAA5F6-AE03-4488-93B8-DD8EF4FB9A6C}" destId="{5AAC2E10-1D78-4786-A18D-3A7CDCD9ED46}" srcOrd="0" destOrd="0" presId="urn:microsoft.com/office/officeart/2005/8/layout/radial4"/>
    <dgm:cxn modelId="{C3A39206-389B-4974-AF5D-2AD2F76E8FD9}" type="presParOf" srcId="{84AAA5F6-AE03-4488-93B8-DD8EF4FB9A6C}" destId="{7FE79AB1-7C12-4B22-B5A9-3D58C7E032A3}" srcOrd="1" destOrd="0" presId="urn:microsoft.com/office/officeart/2005/8/layout/radial4"/>
    <dgm:cxn modelId="{A2F7A1C9-96BF-4833-AD1C-A46E7D4A758E}" type="presParOf" srcId="{84AAA5F6-AE03-4488-93B8-DD8EF4FB9A6C}" destId="{505E3550-6A65-4095-B571-F82CEE02F252}" srcOrd="2" destOrd="0" presId="urn:microsoft.com/office/officeart/2005/8/layout/radial4"/>
    <dgm:cxn modelId="{1DF962CE-90B6-4983-B1A8-2F6F01AF1951}" type="presParOf" srcId="{84AAA5F6-AE03-4488-93B8-DD8EF4FB9A6C}" destId="{A203A38C-BF0A-46C9-AB3B-85B260B46126}" srcOrd="3" destOrd="0" presId="urn:microsoft.com/office/officeart/2005/8/layout/radial4"/>
    <dgm:cxn modelId="{A428C0EC-5B60-4C8A-B2FF-053419FC28E4}" type="presParOf" srcId="{84AAA5F6-AE03-4488-93B8-DD8EF4FB9A6C}" destId="{4E5A1DAD-BC1C-4261-94F4-785C92180610}" srcOrd="4" destOrd="0" presId="urn:microsoft.com/office/officeart/2005/8/layout/radial4"/>
    <dgm:cxn modelId="{EC40A4E9-852F-4DF4-BB0D-4B166E848E32}" type="presParOf" srcId="{84AAA5F6-AE03-4488-93B8-DD8EF4FB9A6C}" destId="{45DDCB07-53F8-4283-9298-3A74C0F41826}" srcOrd="5" destOrd="0" presId="urn:microsoft.com/office/officeart/2005/8/layout/radial4"/>
    <dgm:cxn modelId="{7F18F17E-8C3A-4DFE-8261-E537FE4A248C}" type="presParOf" srcId="{84AAA5F6-AE03-4488-93B8-DD8EF4FB9A6C}" destId="{A017B9AD-3AD4-4D58-9663-78BDB3F38F68}" srcOrd="6" destOrd="0" presId="urn:microsoft.com/office/officeart/2005/8/layout/radial4"/>
    <dgm:cxn modelId="{0689E208-F6A1-473F-B9F7-F22AC4F271D8}" type="presParOf" srcId="{84AAA5F6-AE03-4488-93B8-DD8EF4FB9A6C}" destId="{680D8BF7-A903-4564-B71E-46FD10AAA585}" srcOrd="7" destOrd="0" presId="urn:microsoft.com/office/officeart/2005/8/layout/radial4"/>
    <dgm:cxn modelId="{B2D98BAD-C4A2-4B36-8CC7-E731C8526E98}" type="presParOf" srcId="{84AAA5F6-AE03-4488-93B8-DD8EF4FB9A6C}" destId="{76A9D2A1-E4B5-4D93-AC99-AA711A4CC4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CN" altLang="en-US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1A7E4033-77DF-442E-BB7E-CA87A7187E65}">
      <dgm:prSet phldrT="[Text]"/>
      <dgm:spPr/>
      <dgm:t>
        <a:bodyPr/>
        <a:lstStyle/>
        <a:p>
          <a:r>
            <a:rPr lang="zh-CN" altLang="en-US" dirty="0" smtClean="0"/>
            <a:t>情感</a:t>
          </a:r>
          <a:endParaRPr lang="en-US" dirty="0"/>
        </a:p>
      </dgm:t>
    </dgm:pt>
    <dgm:pt modelId="{D9C35FC6-7C0A-471C-8E8E-9ADD0942D9FF}" type="parTrans" cxnId="{ABA4818A-FFC2-4353-83CC-5EAA997AF9FB}">
      <dgm:prSet/>
      <dgm:spPr/>
      <dgm:t>
        <a:bodyPr/>
        <a:lstStyle/>
        <a:p>
          <a:endParaRPr lang="en-US"/>
        </a:p>
      </dgm:t>
    </dgm:pt>
    <dgm:pt modelId="{EA3657F4-6CAE-4EE7-AC71-006A58989526}" type="sibTrans" cxnId="{ABA4818A-FFC2-4353-83CC-5EAA997AF9FB}">
      <dgm:prSet/>
      <dgm:spPr/>
      <dgm:t>
        <a:bodyPr/>
        <a:lstStyle/>
        <a:p>
          <a:endParaRPr lang="en-US"/>
        </a:p>
      </dgm:t>
    </dgm:pt>
    <dgm:pt modelId="{B9F72CE4-0B82-4215-A65E-42394D34B70A}">
      <dgm:prSet phldrT="[Text]"/>
      <dgm:spPr/>
      <dgm:t>
        <a:bodyPr/>
        <a:lstStyle/>
        <a:p>
          <a:r>
            <a:rPr lang="zh-CN" altLang="en-US" dirty="0" smtClean="0"/>
            <a:t>心思</a:t>
          </a:r>
          <a:endParaRPr lang="en-US" dirty="0"/>
        </a:p>
      </dgm:t>
    </dgm:pt>
    <dgm:pt modelId="{06A33582-1107-4266-BC77-00808B2496F6}" type="parTrans" cxnId="{64C792C4-284E-42A0-9193-0B9157F08604}">
      <dgm:prSet/>
      <dgm:spPr/>
      <dgm:t>
        <a:bodyPr/>
        <a:lstStyle/>
        <a:p>
          <a:endParaRPr lang="en-US"/>
        </a:p>
      </dgm:t>
    </dgm:pt>
    <dgm:pt modelId="{8938A345-3A50-40C0-825B-D48ACC6294ED}" type="sibTrans" cxnId="{64C792C4-284E-42A0-9193-0B9157F08604}">
      <dgm:prSet/>
      <dgm:spPr/>
      <dgm:t>
        <a:bodyPr/>
        <a:lstStyle/>
        <a:p>
          <a:endParaRPr lang="en-US"/>
        </a:p>
      </dgm:t>
    </dgm:pt>
    <dgm:pt modelId="{5E700436-4FEC-44C4-B0E6-379544470838}">
      <dgm:prSet phldrT="[Text]"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CN" altLang="en-US" dirty="0" smtClean="0"/>
            <a:t>本性</a:t>
          </a:r>
          <a:endParaRPr lang="en-US" dirty="0" smtClean="0"/>
        </a:p>
      </dgm:t>
    </dgm:pt>
    <dgm:pt modelId="{2EFC7597-9F62-4067-98EA-DC8B3B0FBBE2}" type="parTrans" cxnId="{64F98691-EEEE-48C5-93EE-483CFE2BDA58}">
      <dgm:prSet/>
      <dgm:spPr/>
      <dgm:t>
        <a:bodyPr/>
        <a:lstStyle/>
        <a:p>
          <a:endParaRPr lang="en-US"/>
        </a:p>
      </dgm:t>
    </dgm:pt>
    <dgm:pt modelId="{24CB9338-68C1-4C5A-AEAA-EAA85A37B427}" type="sibTrans" cxnId="{64F98691-EEEE-48C5-93EE-483CFE2BDA58}">
      <dgm:prSet/>
      <dgm:spPr/>
      <dgm:t>
        <a:bodyPr/>
        <a:lstStyle/>
        <a:p>
          <a:endParaRPr lang="en-US"/>
        </a:p>
      </dgm:t>
    </dgm:pt>
    <dgm:pt modelId="{50351F1E-9E8B-40BA-B50C-DDBCB9DCD3D9}">
      <dgm:prSet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TW" dirty="0" smtClean="0"/>
            <a:t>習慣</a:t>
          </a:r>
          <a:endParaRPr lang="en-US" dirty="0"/>
        </a:p>
      </dgm:t>
    </dgm:pt>
    <dgm:pt modelId="{2C3B3C34-1FCB-4DE3-BB25-8B3851F0D9FE}" type="parTrans" cxnId="{38435E75-A4FB-480D-92EA-AEE282AD0547}">
      <dgm:prSet/>
      <dgm:spPr/>
      <dgm:t>
        <a:bodyPr/>
        <a:lstStyle/>
        <a:p>
          <a:endParaRPr lang="en-US"/>
        </a:p>
      </dgm:t>
    </dgm:pt>
    <dgm:pt modelId="{B6F75074-5146-4184-851F-1F0504FEA80B}" type="sibTrans" cxnId="{38435E75-A4FB-480D-92EA-AEE282AD0547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/>
      <dgm:spPr/>
      <dgm:t>
        <a:bodyPr/>
        <a:lstStyle/>
        <a:p>
          <a:endParaRPr lang="en-US"/>
        </a:p>
      </dgm:t>
    </dgm:pt>
    <dgm:pt modelId="{7FE79AB1-7C12-4B22-B5A9-3D58C7E032A3}" type="pres">
      <dgm:prSet presAssocID="{D9C35FC6-7C0A-471C-8E8E-9ADD0942D9FF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505E3550-6A65-4095-B571-F82CEE02F252}" type="pres">
      <dgm:prSet presAssocID="{1A7E4033-77DF-442E-BB7E-CA87A7187E65}" presName="node" presStyleLbl="node1" presStyleIdx="0" presStyleCnt="4" custRadScaleRad="96450" custRadScaleInc="-4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3A38C-BF0A-46C9-AB3B-85B260B46126}" type="pres">
      <dgm:prSet presAssocID="{06A33582-1107-4266-BC77-00808B2496F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E5A1DAD-BC1C-4261-94F4-785C92180610}" type="pres">
      <dgm:prSet presAssocID="{B9F72CE4-0B82-4215-A65E-42394D34B70A}" presName="node" presStyleLbl="node1" presStyleIdx="1" presStyleCnt="4" custRadScaleRad="130532" custRadScaleInc="-46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DCB07-53F8-4283-9298-3A74C0F41826}" type="pres">
      <dgm:prSet presAssocID="{2EFC7597-9F62-4067-98EA-DC8B3B0FBBE2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A017B9AD-3AD4-4D58-9663-78BDB3F38F68}" type="pres">
      <dgm:prSet presAssocID="{5E700436-4FEC-44C4-B0E6-379544470838}" presName="node" presStyleLbl="node1" presStyleIdx="2" presStyleCnt="4" custRadScaleRad="132924" custRadScaleInc="41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D8BF7-A903-4564-B71E-46FD10AAA585}" type="pres">
      <dgm:prSet presAssocID="{2C3B3C34-1FCB-4DE3-BB25-8B3851F0D9FE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76A9D2A1-E4B5-4D93-AC99-AA711A4CC487}" type="pres">
      <dgm:prSet presAssocID="{50351F1E-9E8B-40BA-B50C-DDBCB9DCD3D9}" presName="node" presStyleLbl="node1" presStyleIdx="3" presStyleCnt="4" custRadScaleRad="107326" custRadScaleInc="3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3D078C-61CA-428A-8259-974494E278EC}" type="presOf" srcId="{5E700436-4FEC-44C4-B0E6-379544470838}" destId="{A017B9AD-3AD4-4D58-9663-78BDB3F38F68}" srcOrd="0" destOrd="0" presId="urn:microsoft.com/office/officeart/2005/8/layout/radial4"/>
    <dgm:cxn modelId="{A8B3DA78-B8FB-4DF8-9390-4FE6AF602297}" type="presOf" srcId="{9A1165EF-FD54-4822-8507-FB7584AA2382}" destId="{5AAC2E10-1D78-4786-A18D-3A7CDCD9ED46}" srcOrd="0" destOrd="0" presId="urn:microsoft.com/office/officeart/2005/8/layout/radial4"/>
    <dgm:cxn modelId="{38435E75-A4FB-480D-92EA-AEE282AD0547}" srcId="{9A1165EF-FD54-4822-8507-FB7584AA2382}" destId="{50351F1E-9E8B-40BA-B50C-DDBCB9DCD3D9}" srcOrd="3" destOrd="0" parTransId="{2C3B3C34-1FCB-4DE3-BB25-8B3851F0D9FE}" sibTransId="{B6F75074-5146-4184-851F-1F0504FEA80B}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5F6934D0-8062-4915-88D7-28133A037269}" type="presOf" srcId="{B9F72CE4-0B82-4215-A65E-42394D34B70A}" destId="{4E5A1DAD-BC1C-4261-94F4-785C92180610}" srcOrd="0" destOrd="0" presId="urn:microsoft.com/office/officeart/2005/8/layout/radial4"/>
    <dgm:cxn modelId="{8F712B9E-7FFA-4DC2-BC7D-D8E9699AEF02}" type="presOf" srcId="{06A33582-1107-4266-BC77-00808B2496F6}" destId="{A203A38C-BF0A-46C9-AB3B-85B260B46126}" srcOrd="0" destOrd="0" presId="urn:microsoft.com/office/officeart/2005/8/layout/radial4"/>
    <dgm:cxn modelId="{36478C98-17FE-4F36-B87B-3A70559B1585}" type="presOf" srcId="{1A7E4033-77DF-442E-BB7E-CA87A7187E65}" destId="{505E3550-6A65-4095-B571-F82CEE02F252}" srcOrd="0" destOrd="0" presId="urn:microsoft.com/office/officeart/2005/8/layout/radial4"/>
    <dgm:cxn modelId="{5C983EBF-9B38-4D9C-BAF2-882EFE059D30}" type="presOf" srcId="{176C519D-4C0A-4949-8B7C-5831D577E238}" destId="{84AAA5F6-AE03-4488-93B8-DD8EF4FB9A6C}" srcOrd="0" destOrd="0" presId="urn:microsoft.com/office/officeart/2005/8/layout/radial4"/>
    <dgm:cxn modelId="{ABA4818A-FFC2-4353-83CC-5EAA997AF9FB}" srcId="{9A1165EF-FD54-4822-8507-FB7584AA2382}" destId="{1A7E4033-77DF-442E-BB7E-CA87A7187E65}" srcOrd="0" destOrd="0" parTransId="{D9C35FC6-7C0A-471C-8E8E-9ADD0942D9FF}" sibTransId="{EA3657F4-6CAE-4EE7-AC71-006A58989526}"/>
    <dgm:cxn modelId="{64C792C4-284E-42A0-9193-0B9157F08604}" srcId="{9A1165EF-FD54-4822-8507-FB7584AA2382}" destId="{B9F72CE4-0B82-4215-A65E-42394D34B70A}" srcOrd="1" destOrd="0" parTransId="{06A33582-1107-4266-BC77-00808B2496F6}" sibTransId="{8938A345-3A50-40C0-825B-D48ACC6294ED}"/>
    <dgm:cxn modelId="{64F98691-EEEE-48C5-93EE-483CFE2BDA58}" srcId="{9A1165EF-FD54-4822-8507-FB7584AA2382}" destId="{5E700436-4FEC-44C4-B0E6-379544470838}" srcOrd="2" destOrd="0" parTransId="{2EFC7597-9F62-4067-98EA-DC8B3B0FBBE2}" sibTransId="{24CB9338-68C1-4C5A-AEAA-EAA85A37B427}"/>
    <dgm:cxn modelId="{70A8F9ED-610A-454F-83DB-974233B53CA8}" type="presOf" srcId="{50351F1E-9E8B-40BA-B50C-DDBCB9DCD3D9}" destId="{76A9D2A1-E4B5-4D93-AC99-AA711A4CC487}" srcOrd="0" destOrd="0" presId="urn:microsoft.com/office/officeart/2005/8/layout/radial4"/>
    <dgm:cxn modelId="{8C2D3AE4-C3E5-455C-99AE-2FDEC1F97414}" type="presOf" srcId="{D9C35FC6-7C0A-471C-8E8E-9ADD0942D9FF}" destId="{7FE79AB1-7C12-4B22-B5A9-3D58C7E032A3}" srcOrd="0" destOrd="0" presId="urn:microsoft.com/office/officeart/2005/8/layout/radial4"/>
    <dgm:cxn modelId="{62496048-292A-48A8-A67D-2EB7207D2BC8}" type="presOf" srcId="{2C3B3C34-1FCB-4DE3-BB25-8B3851F0D9FE}" destId="{680D8BF7-A903-4564-B71E-46FD10AAA585}" srcOrd="0" destOrd="0" presId="urn:microsoft.com/office/officeart/2005/8/layout/radial4"/>
    <dgm:cxn modelId="{3C0BC381-1173-48FB-ABC0-335BCDF41E3F}" type="presOf" srcId="{2EFC7597-9F62-4067-98EA-DC8B3B0FBBE2}" destId="{45DDCB07-53F8-4283-9298-3A74C0F41826}" srcOrd="0" destOrd="0" presId="urn:microsoft.com/office/officeart/2005/8/layout/radial4"/>
    <dgm:cxn modelId="{EAF8456D-4667-4B1D-85D5-AD169F401422}" type="presParOf" srcId="{84AAA5F6-AE03-4488-93B8-DD8EF4FB9A6C}" destId="{5AAC2E10-1D78-4786-A18D-3A7CDCD9ED46}" srcOrd="0" destOrd="0" presId="urn:microsoft.com/office/officeart/2005/8/layout/radial4"/>
    <dgm:cxn modelId="{F5F247F2-3E1D-47FD-8794-5B20D5208510}" type="presParOf" srcId="{84AAA5F6-AE03-4488-93B8-DD8EF4FB9A6C}" destId="{7FE79AB1-7C12-4B22-B5A9-3D58C7E032A3}" srcOrd="1" destOrd="0" presId="urn:microsoft.com/office/officeart/2005/8/layout/radial4"/>
    <dgm:cxn modelId="{714F7B3A-E821-49CD-A1A4-F19B3EBDFEC2}" type="presParOf" srcId="{84AAA5F6-AE03-4488-93B8-DD8EF4FB9A6C}" destId="{505E3550-6A65-4095-B571-F82CEE02F252}" srcOrd="2" destOrd="0" presId="urn:microsoft.com/office/officeart/2005/8/layout/radial4"/>
    <dgm:cxn modelId="{423B4689-BF32-4673-9690-D8FB7AA626E9}" type="presParOf" srcId="{84AAA5F6-AE03-4488-93B8-DD8EF4FB9A6C}" destId="{A203A38C-BF0A-46C9-AB3B-85B260B46126}" srcOrd="3" destOrd="0" presId="urn:microsoft.com/office/officeart/2005/8/layout/radial4"/>
    <dgm:cxn modelId="{B5E43FDC-7514-4D7F-A9D9-0E0F1547FDA1}" type="presParOf" srcId="{84AAA5F6-AE03-4488-93B8-DD8EF4FB9A6C}" destId="{4E5A1DAD-BC1C-4261-94F4-785C92180610}" srcOrd="4" destOrd="0" presId="urn:microsoft.com/office/officeart/2005/8/layout/radial4"/>
    <dgm:cxn modelId="{5B9B83DE-6167-4C52-AF4D-34D99125811F}" type="presParOf" srcId="{84AAA5F6-AE03-4488-93B8-DD8EF4FB9A6C}" destId="{45DDCB07-53F8-4283-9298-3A74C0F41826}" srcOrd="5" destOrd="0" presId="urn:microsoft.com/office/officeart/2005/8/layout/radial4"/>
    <dgm:cxn modelId="{6B9197A9-927C-4272-8E17-6B6D94FCC055}" type="presParOf" srcId="{84AAA5F6-AE03-4488-93B8-DD8EF4FB9A6C}" destId="{A017B9AD-3AD4-4D58-9663-78BDB3F38F68}" srcOrd="6" destOrd="0" presId="urn:microsoft.com/office/officeart/2005/8/layout/radial4"/>
    <dgm:cxn modelId="{D0C163BE-23CC-4BF1-8B8E-14EB2038472F}" type="presParOf" srcId="{84AAA5F6-AE03-4488-93B8-DD8EF4FB9A6C}" destId="{680D8BF7-A903-4564-B71E-46FD10AAA585}" srcOrd="7" destOrd="0" presId="urn:microsoft.com/office/officeart/2005/8/layout/radial4"/>
    <dgm:cxn modelId="{AFB8108D-74B9-45A8-877B-2CE728B60C47}" type="presParOf" srcId="{84AAA5F6-AE03-4488-93B8-DD8EF4FB9A6C}" destId="{76A9D2A1-E4B5-4D93-AC99-AA711A4CC4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CN" altLang="en-US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1A7E4033-77DF-442E-BB7E-CA87A7187E65}">
      <dgm:prSet phldrT="[Text]"/>
      <dgm:spPr/>
      <dgm:t>
        <a:bodyPr/>
        <a:lstStyle/>
        <a:p>
          <a:r>
            <a:rPr lang="en-US" dirty="0" smtClean="0"/>
            <a:t>Emotions</a:t>
          </a:r>
          <a:endParaRPr lang="en-US" dirty="0"/>
        </a:p>
      </dgm:t>
    </dgm:pt>
    <dgm:pt modelId="{D9C35FC6-7C0A-471C-8E8E-9ADD0942D9FF}" type="parTrans" cxnId="{ABA4818A-FFC2-4353-83CC-5EAA997AF9FB}">
      <dgm:prSet/>
      <dgm:spPr/>
      <dgm:t>
        <a:bodyPr/>
        <a:lstStyle/>
        <a:p>
          <a:endParaRPr lang="en-US"/>
        </a:p>
      </dgm:t>
    </dgm:pt>
    <dgm:pt modelId="{EA3657F4-6CAE-4EE7-AC71-006A58989526}" type="sibTrans" cxnId="{ABA4818A-FFC2-4353-83CC-5EAA997AF9FB}">
      <dgm:prSet/>
      <dgm:spPr/>
      <dgm:t>
        <a:bodyPr/>
        <a:lstStyle/>
        <a:p>
          <a:endParaRPr lang="en-US"/>
        </a:p>
      </dgm:t>
    </dgm:pt>
    <dgm:pt modelId="{B9F72CE4-0B82-4215-A65E-42394D34B70A}">
      <dgm:prSet phldrT="[Text]"/>
      <dgm:spPr/>
      <dgm:t>
        <a:bodyPr/>
        <a:lstStyle/>
        <a:p>
          <a:r>
            <a:rPr lang="en-US" dirty="0" smtClean="0"/>
            <a:t>Minds</a:t>
          </a:r>
          <a:endParaRPr lang="en-US" dirty="0"/>
        </a:p>
      </dgm:t>
    </dgm:pt>
    <dgm:pt modelId="{06A33582-1107-4266-BC77-00808B2496F6}" type="parTrans" cxnId="{64C792C4-284E-42A0-9193-0B9157F08604}">
      <dgm:prSet/>
      <dgm:spPr/>
      <dgm:t>
        <a:bodyPr/>
        <a:lstStyle/>
        <a:p>
          <a:endParaRPr lang="en-US"/>
        </a:p>
      </dgm:t>
    </dgm:pt>
    <dgm:pt modelId="{8938A345-3A50-40C0-825B-D48ACC6294ED}" type="sibTrans" cxnId="{64C792C4-284E-42A0-9193-0B9157F08604}">
      <dgm:prSet/>
      <dgm:spPr/>
      <dgm:t>
        <a:bodyPr/>
        <a:lstStyle/>
        <a:p>
          <a:endParaRPr lang="en-US"/>
        </a:p>
      </dgm:t>
    </dgm:pt>
    <dgm:pt modelId="{5E700436-4FEC-44C4-B0E6-379544470838}">
      <dgm:prSet phldrT="[Text]"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CN" altLang="en-US" dirty="0" smtClean="0"/>
            <a:t>本性</a:t>
          </a:r>
          <a:endParaRPr lang="en-US" dirty="0" smtClean="0"/>
        </a:p>
      </dgm:t>
    </dgm:pt>
    <dgm:pt modelId="{2EFC7597-9F62-4067-98EA-DC8B3B0FBBE2}" type="parTrans" cxnId="{64F98691-EEEE-48C5-93EE-483CFE2BDA58}">
      <dgm:prSet/>
      <dgm:spPr/>
      <dgm:t>
        <a:bodyPr/>
        <a:lstStyle/>
        <a:p>
          <a:endParaRPr lang="en-US"/>
        </a:p>
      </dgm:t>
    </dgm:pt>
    <dgm:pt modelId="{24CB9338-68C1-4C5A-AEAA-EAA85A37B427}" type="sibTrans" cxnId="{64F98691-EEEE-48C5-93EE-483CFE2BDA58}">
      <dgm:prSet/>
      <dgm:spPr/>
      <dgm:t>
        <a:bodyPr/>
        <a:lstStyle/>
        <a:p>
          <a:endParaRPr lang="en-US"/>
        </a:p>
      </dgm:t>
    </dgm:pt>
    <dgm:pt modelId="{50351F1E-9E8B-40BA-B50C-DDBCB9DCD3D9}">
      <dgm:prSet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TW" dirty="0" smtClean="0"/>
            <a:t>習慣</a:t>
          </a:r>
          <a:endParaRPr lang="en-US" dirty="0"/>
        </a:p>
      </dgm:t>
    </dgm:pt>
    <dgm:pt modelId="{2C3B3C34-1FCB-4DE3-BB25-8B3851F0D9FE}" type="parTrans" cxnId="{38435E75-A4FB-480D-92EA-AEE282AD0547}">
      <dgm:prSet/>
      <dgm:spPr/>
      <dgm:t>
        <a:bodyPr/>
        <a:lstStyle/>
        <a:p>
          <a:endParaRPr lang="en-US"/>
        </a:p>
      </dgm:t>
    </dgm:pt>
    <dgm:pt modelId="{B6F75074-5146-4184-851F-1F0504FEA80B}" type="sibTrans" cxnId="{38435E75-A4FB-480D-92EA-AEE282AD0547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 custScaleX="69190" custScaleY="66550"/>
      <dgm:spPr/>
      <dgm:t>
        <a:bodyPr/>
        <a:lstStyle/>
        <a:p>
          <a:endParaRPr lang="en-US"/>
        </a:p>
      </dgm:t>
    </dgm:pt>
    <dgm:pt modelId="{7FE79AB1-7C12-4B22-B5A9-3D58C7E032A3}" type="pres">
      <dgm:prSet presAssocID="{D9C35FC6-7C0A-471C-8E8E-9ADD0942D9FF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505E3550-6A65-4095-B571-F82CEE02F252}" type="pres">
      <dgm:prSet presAssocID="{1A7E4033-77DF-442E-BB7E-CA87A7187E65}" presName="node" presStyleLbl="node1" presStyleIdx="0" presStyleCnt="4" custRadScaleRad="96450" custRadScaleInc="-4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3A38C-BF0A-46C9-AB3B-85B260B46126}" type="pres">
      <dgm:prSet presAssocID="{06A33582-1107-4266-BC77-00808B2496F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E5A1DAD-BC1C-4261-94F4-785C92180610}" type="pres">
      <dgm:prSet presAssocID="{B9F72CE4-0B82-4215-A65E-42394D34B70A}" presName="node" presStyleLbl="node1" presStyleIdx="1" presStyleCnt="4" custRadScaleRad="130532" custRadScaleInc="-46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DCB07-53F8-4283-9298-3A74C0F41826}" type="pres">
      <dgm:prSet presAssocID="{2EFC7597-9F62-4067-98EA-DC8B3B0FBBE2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A017B9AD-3AD4-4D58-9663-78BDB3F38F68}" type="pres">
      <dgm:prSet presAssocID="{5E700436-4FEC-44C4-B0E6-379544470838}" presName="node" presStyleLbl="node1" presStyleIdx="2" presStyleCnt="4" custRadScaleRad="131236" custRadScaleInc="4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D8BF7-A903-4564-B71E-46FD10AAA585}" type="pres">
      <dgm:prSet presAssocID="{2C3B3C34-1FCB-4DE3-BB25-8B3851F0D9FE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76A9D2A1-E4B5-4D93-AC99-AA711A4CC487}" type="pres">
      <dgm:prSet presAssocID="{50351F1E-9E8B-40BA-B50C-DDBCB9DCD3D9}" presName="node" presStyleLbl="node1" presStyleIdx="3" presStyleCnt="4" custRadScaleRad="100190" custRadScaleInc="5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BD8D55-EFBD-482E-BC1C-DE312F81BB3C}" type="presOf" srcId="{5E700436-4FEC-44C4-B0E6-379544470838}" destId="{A017B9AD-3AD4-4D58-9663-78BDB3F38F68}" srcOrd="0" destOrd="0" presId="urn:microsoft.com/office/officeart/2005/8/layout/radial4"/>
    <dgm:cxn modelId="{B00C2A48-3B78-4EBD-B975-60534651C604}" type="presOf" srcId="{2C3B3C34-1FCB-4DE3-BB25-8B3851F0D9FE}" destId="{680D8BF7-A903-4564-B71E-46FD10AAA585}" srcOrd="0" destOrd="0" presId="urn:microsoft.com/office/officeart/2005/8/layout/radial4"/>
    <dgm:cxn modelId="{345AD3B7-C4B7-4F1E-8A69-ACD629F82DD3}" type="presOf" srcId="{176C519D-4C0A-4949-8B7C-5831D577E238}" destId="{84AAA5F6-AE03-4488-93B8-DD8EF4FB9A6C}" srcOrd="0" destOrd="0" presId="urn:microsoft.com/office/officeart/2005/8/layout/radial4"/>
    <dgm:cxn modelId="{38435E75-A4FB-480D-92EA-AEE282AD0547}" srcId="{9A1165EF-FD54-4822-8507-FB7584AA2382}" destId="{50351F1E-9E8B-40BA-B50C-DDBCB9DCD3D9}" srcOrd="3" destOrd="0" parTransId="{2C3B3C34-1FCB-4DE3-BB25-8B3851F0D9FE}" sibTransId="{B6F75074-5146-4184-851F-1F0504FEA80B}"/>
    <dgm:cxn modelId="{AC96D157-ED4C-4512-AFDE-B42A8D065919}" type="presOf" srcId="{B9F72CE4-0B82-4215-A65E-42394D34B70A}" destId="{4E5A1DAD-BC1C-4261-94F4-785C92180610}" srcOrd="0" destOrd="0" presId="urn:microsoft.com/office/officeart/2005/8/layout/radial4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82441C4B-C62D-440B-80BA-F13C8D33D0D1}" type="presOf" srcId="{2EFC7597-9F62-4067-98EA-DC8B3B0FBBE2}" destId="{45DDCB07-53F8-4283-9298-3A74C0F41826}" srcOrd="0" destOrd="0" presId="urn:microsoft.com/office/officeart/2005/8/layout/radial4"/>
    <dgm:cxn modelId="{185CD4E9-2A7B-4DAF-B516-4AC575C8D6AC}" type="presOf" srcId="{06A33582-1107-4266-BC77-00808B2496F6}" destId="{A203A38C-BF0A-46C9-AB3B-85B260B46126}" srcOrd="0" destOrd="0" presId="urn:microsoft.com/office/officeart/2005/8/layout/radial4"/>
    <dgm:cxn modelId="{ABA4818A-FFC2-4353-83CC-5EAA997AF9FB}" srcId="{9A1165EF-FD54-4822-8507-FB7584AA2382}" destId="{1A7E4033-77DF-442E-BB7E-CA87A7187E65}" srcOrd="0" destOrd="0" parTransId="{D9C35FC6-7C0A-471C-8E8E-9ADD0942D9FF}" sibTransId="{EA3657F4-6CAE-4EE7-AC71-006A58989526}"/>
    <dgm:cxn modelId="{64C792C4-284E-42A0-9193-0B9157F08604}" srcId="{9A1165EF-FD54-4822-8507-FB7584AA2382}" destId="{B9F72CE4-0B82-4215-A65E-42394D34B70A}" srcOrd="1" destOrd="0" parTransId="{06A33582-1107-4266-BC77-00808B2496F6}" sibTransId="{8938A345-3A50-40C0-825B-D48ACC6294ED}"/>
    <dgm:cxn modelId="{64F98691-EEEE-48C5-93EE-483CFE2BDA58}" srcId="{9A1165EF-FD54-4822-8507-FB7584AA2382}" destId="{5E700436-4FEC-44C4-B0E6-379544470838}" srcOrd="2" destOrd="0" parTransId="{2EFC7597-9F62-4067-98EA-DC8B3B0FBBE2}" sibTransId="{24CB9338-68C1-4C5A-AEAA-EAA85A37B427}"/>
    <dgm:cxn modelId="{378B8509-6A54-4DBB-BC36-25E9C7ED591A}" type="presOf" srcId="{1A7E4033-77DF-442E-BB7E-CA87A7187E65}" destId="{505E3550-6A65-4095-B571-F82CEE02F252}" srcOrd="0" destOrd="0" presId="urn:microsoft.com/office/officeart/2005/8/layout/radial4"/>
    <dgm:cxn modelId="{D64BEE50-01B9-40D2-9D1C-2837C996CC3C}" type="presOf" srcId="{D9C35FC6-7C0A-471C-8E8E-9ADD0942D9FF}" destId="{7FE79AB1-7C12-4B22-B5A9-3D58C7E032A3}" srcOrd="0" destOrd="0" presId="urn:microsoft.com/office/officeart/2005/8/layout/radial4"/>
    <dgm:cxn modelId="{DB30B879-2457-40E0-8CCC-5848F09C7FD4}" type="presOf" srcId="{9A1165EF-FD54-4822-8507-FB7584AA2382}" destId="{5AAC2E10-1D78-4786-A18D-3A7CDCD9ED46}" srcOrd="0" destOrd="0" presId="urn:microsoft.com/office/officeart/2005/8/layout/radial4"/>
    <dgm:cxn modelId="{616D7FCE-467D-4E28-AC1A-2A11E2A0DE1F}" type="presOf" srcId="{50351F1E-9E8B-40BA-B50C-DDBCB9DCD3D9}" destId="{76A9D2A1-E4B5-4D93-AC99-AA711A4CC487}" srcOrd="0" destOrd="0" presId="urn:microsoft.com/office/officeart/2005/8/layout/radial4"/>
    <dgm:cxn modelId="{425D97F2-EBAB-4644-987B-37CE92194BFF}" type="presParOf" srcId="{84AAA5F6-AE03-4488-93B8-DD8EF4FB9A6C}" destId="{5AAC2E10-1D78-4786-A18D-3A7CDCD9ED46}" srcOrd="0" destOrd="0" presId="urn:microsoft.com/office/officeart/2005/8/layout/radial4"/>
    <dgm:cxn modelId="{B75992A7-F535-4EF1-A5D9-EFE578BD025B}" type="presParOf" srcId="{84AAA5F6-AE03-4488-93B8-DD8EF4FB9A6C}" destId="{7FE79AB1-7C12-4B22-B5A9-3D58C7E032A3}" srcOrd="1" destOrd="0" presId="urn:microsoft.com/office/officeart/2005/8/layout/radial4"/>
    <dgm:cxn modelId="{E2867D37-7158-4AA0-B04F-524640AEE2FD}" type="presParOf" srcId="{84AAA5F6-AE03-4488-93B8-DD8EF4FB9A6C}" destId="{505E3550-6A65-4095-B571-F82CEE02F252}" srcOrd="2" destOrd="0" presId="urn:microsoft.com/office/officeart/2005/8/layout/radial4"/>
    <dgm:cxn modelId="{C3DEC96C-8BCD-4814-8F27-B8F8DFFC173C}" type="presParOf" srcId="{84AAA5F6-AE03-4488-93B8-DD8EF4FB9A6C}" destId="{A203A38C-BF0A-46C9-AB3B-85B260B46126}" srcOrd="3" destOrd="0" presId="urn:microsoft.com/office/officeart/2005/8/layout/radial4"/>
    <dgm:cxn modelId="{4EB946C1-F352-48A9-AFD8-5A1EC2DD6A75}" type="presParOf" srcId="{84AAA5F6-AE03-4488-93B8-DD8EF4FB9A6C}" destId="{4E5A1DAD-BC1C-4261-94F4-785C92180610}" srcOrd="4" destOrd="0" presId="urn:microsoft.com/office/officeart/2005/8/layout/radial4"/>
    <dgm:cxn modelId="{184A5EEA-A6E6-4A4F-8E41-2E6643B15B92}" type="presParOf" srcId="{84AAA5F6-AE03-4488-93B8-DD8EF4FB9A6C}" destId="{45DDCB07-53F8-4283-9298-3A74C0F41826}" srcOrd="5" destOrd="0" presId="urn:microsoft.com/office/officeart/2005/8/layout/radial4"/>
    <dgm:cxn modelId="{487A38B6-F043-4D44-9009-A86312381ECB}" type="presParOf" srcId="{84AAA5F6-AE03-4488-93B8-DD8EF4FB9A6C}" destId="{A017B9AD-3AD4-4D58-9663-78BDB3F38F68}" srcOrd="6" destOrd="0" presId="urn:microsoft.com/office/officeart/2005/8/layout/radial4"/>
    <dgm:cxn modelId="{BA9F0FED-CBE1-4A03-A6C3-31B9E8631432}" type="presParOf" srcId="{84AAA5F6-AE03-4488-93B8-DD8EF4FB9A6C}" destId="{680D8BF7-A903-4564-B71E-46FD10AAA585}" srcOrd="7" destOrd="0" presId="urn:microsoft.com/office/officeart/2005/8/layout/radial4"/>
    <dgm:cxn modelId="{4C2D7C55-B224-4112-8ADE-1B62C885E4CC}" type="presParOf" srcId="{84AAA5F6-AE03-4488-93B8-DD8EF4FB9A6C}" destId="{76A9D2A1-E4B5-4D93-AC99-AA711A4CC4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6C519D-4C0A-4949-8B7C-5831D577E238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1165EF-FD54-4822-8507-FB7584AA2382}">
      <dgm:prSet phldrT="[Text]"/>
      <dgm:spPr/>
      <dgm:t>
        <a:bodyPr/>
        <a:lstStyle/>
        <a:p>
          <a:r>
            <a:rPr lang="zh-CN" altLang="en-US" dirty="0" smtClean="0"/>
            <a:t>意志</a:t>
          </a:r>
          <a:endParaRPr lang="en-US" dirty="0"/>
        </a:p>
      </dgm:t>
    </dgm:pt>
    <dgm:pt modelId="{1A640DEB-B778-48D4-88D7-0D587B725023}" type="parTrans" cxnId="{1310CFDA-9D97-4722-9C39-33BE3E880463}">
      <dgm:prSet/>
      <dgm:spPr/>
      <dgm:t>
        <a:bodyPr/>
        <a:lstStyle/>
        <a:p>
          <a:endParaRPr lang="en-US"/>
        </a:p>
      </dgm:t>
    </dgm:pt>
    <dgm:pt modelId="{8B26BA00-B218-4AB6-916A-5033A1E0A8CE}" type="sibTrans" cxnId="{1310CFDA-9D97-4722-9C39-33BE3E880463}">
      <dgm:prSet/>
      <dgm:spPr/>
      <dgm:t>
        <a:bodyPr/>
        <a:lstStyle/>
        <a:p>
          <a:endParaRPr lang="en-US"/>
        </a:p>
      </dgm:t>
    </dgm:pt>
    <dgm:pt modelId="{1A7E4033-77DF-442E-BB7E-CA87A7187E65}">
      <dgm:prSet phldrT="[Text]"/>
      <dgm:spPr/>
      <dgm:t>
        <a:bodyPr/>
        <a:lstStyle/>
        <a:p>
          <a:r>
            <a:rPr lang="en-US" dirty="0" smtClean="0"/>
            <a:t>Emotions</a:t>
          </a:r>
          <a:endParaRPr lang="en-US" dirty="0"/>
        </a:p>
      </dgm:t>
    </dgm:pt>
    <dgm:pt modelId="{D9C35FC6-7C0A-471C-8E8E-9ADD0942D9FF}" type="parTrans" cxnId="{ABA4818A-FFC2-4353-83CC-5EAA997AF9FB}">
      <dgm:prSet/>
      <dgm:spPr/>
      <dgm:t>
        <a:bodyPr/>
        <a:lstStyle/>
        <a:p>
          <a:endParaRPr lang="en-US"/>
        </a:p>
      </dgm:t>
    </dgm:pt>
    <dgm:pt modelId="{EA3657F4-6CAE-4EE7-AC71-006A58989526}" type="sibTrans" cxnId="{ABA4818A-FFC2-4353-83CC-5EAA997AF9FB}">
      <dgm:prSet/>
      <dgm:spPr/>
      <dgm:t>
        <a:bodyPr/>
        <a:lstStyle/>
        <a:p>
          <a:endParaRPr lang="en-US"/>
        </a:p>
      </dgm:t>
    </dgm:pt>
    <dgm:pt modelId="{B9F72CE4-0B82-4215-A65E-42394D34B70A}">
      <dgm:prSet phldrT="[Text]"/>
      <dgm:spPr/>
      <dgm:t>
        <a:bodyPr/>
        <a:lstStyle/>
        <a:p>
          <a:r>
            <a:rPr lang="en-US" dirty="0" smtClean="0"/>
            <a:t>Minds</a:t>
          </a:r>
          <a:endParaRPr lang="en-US" dirty="0"/>
        </a:p>
      </dgm:t>
    </dgm:pt>
    <dgm:pt modelId="{06A33582-1107-4266-BC77-00808B2496F6}" type="parTrans" cxnId="{64C792C4-284E-42A0-9193-0B9157F08604}">
      <dgm:prSet/>
      <dgm:spPr/>
      <dgm:t>
        <a:bodyPr/>
        <a:lstStyle/>
        <a:p>
          <a:endParaRPr lang="en-US"/>
        </a:p>
      </dgm:t>
    </dgm:pt>
    <dgm:pt modelId="{8938A345-3A50-40C0-825B-D48ACC6294ED}" type="sibTrans" cxnId="{64C792C4-284E-42A0-9193-0B9157F08604}">
      <dgm:prSet/>
      <dgm:spPr/>
      <dgm:t>
        <a:bodyPr/>
        <a:lstStyle/>
        <a:p>
          <a:endParaRPr lang="en-US"/>
        </a:p>
      </dgm:t>
    </dgm:pt>
    <dgm:pt modelId="{5E700436-4FEC-44C4-B0E6-379544470838}">
      <dgm:prSet phldrT="[Text]"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CN" altLang="en-US" dirty="0" smtClean="0"/>
            <a:t>本性</a:t>
          </a:r>
          <a:endParaRPr lang="en-US" dirty="0" smtClean="0"/>
        </a:p>
      </dgm:t>
    </dgm:pt>
    <dgm:pt modelId="{2EFC7597-9F62-4067-98EA-DC8B3B0FBBE2}" type="parTrans" cxnId="{64F98691-EEEE-48C5-93EE-483CFE2BDA58}">
      <dgm:prSet/>
      <dgm:spPr/>
      <dgm:t>
        <a:bodyPr/>
        <a:lstStyle/>
        <a:p>
          <a:endParaRPr lang="en-US"/>
        </a:p>
      </dgm:t>
    </dgm:pt>
    <dgm:pt modelId="{24CB9338-68C1-4C5A-AEAA-EAA85A37B427}" type="sibTrans" cxnId="{64F98691-EEEE-48C5-93EE-483CFE2BDA58}">
      <dgm:prSet/>
      <dgm:spPr/>
      <dgm:t>
        <a:bodyPr/>
        <a:lstStyle/>
        <a:p>
          <a:endParaRPr lang="en-US"/>
        </a:p>
      </dgm:t>
    </dgm:pt>
    <dgm:pt modelId="{50351F1E-9E8B-40BA-B50C-DDBCB9DCD3D9}">
      <dgm:prSet/>
      <dgm:spPr/>
      <dgm:t>
        <a:bodyPr/>
        <a:lstStyle/>
        <a:p>
          <a:r>
            <a:rPr lang="zh-CN" altLang="en-US" dirty="0" smtClean="0"/>
            <a:t>罪惡的</a:t>
          </a:r>
          <a:endParaRPr lang="en-US" altLang="zh-CN" dirty="0" smtClean="0"/>
        </a:p>
        <a:p>
          <a:r>
            <a:rPr lang="zh-TW" dirty="0" smtClean="0"/>
            <a:t>習慣</a:t>
          </a:r>
          <a:endParaRPr lang="en-US" dirty="0"/>
        </a:p>
      </dgm:t>
    </dgm:pt>
    <dgm:pt modelId="{2C3B3C34-1FCB-4DE3-BB25-8B3851F0D9FE}" type="parTrans" cxnId="{38435E75-A4FB-480D-92EA-AEE282AD0547}">
      <dgm:prSet/>
      <dgm:spPr/>
      <dgm:t>
        <a:bodyPr/>
        <a:lstStyle/>
        <a:p>
          <a:endParaRPr lang="en-US"/>
        </a:p>
      </dgm:t>
    </dgm:pt>
    <dgm:pt modelId="{B6F75074-5146-4184-851F-1F0504FEA80B}" type="sibTrans" cxnId="{38435E75-A4FB-480D-92EA-AEE282AD0547}">
      <dgm:prSet/>
      <dgm:spPr/>
      <dgm:t>
        <a:bodyPr/>
        <a:lstStyle/>
        <a:p>
          <a:endParaRPr lang="en-US"/>
        </a:p>
      </dgm:t>
    </dgm:pt>
    <dgm:pt modelId="{84AAA5F6-AE03-4488-93B8-DD8EF4FB9A6C}" type="pres">
      <dgm:prSet presAssocID="{176C519D-4C0A-4949-8B7C-5831D577E2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C2E10-1D78-4786-A18D-3A7CDCD9ED46}" type="pres">
      <dgm:prSet presAssocID="{9A1165EF-FD54-4822-8507-FB7584AA2382}" presName="centerShape" presStyleLbl="node0" presStyleIdx="0" presStyleCnt="1" custScaleX="69190" custScaleY="66550"/>
      <dgm:spPr/>
      <dgm:t>
        <a:bodyPr/>
        <a:lstStyle/>
        <a:p>
          <a:endParaRPr lang="en-US"/>
        </a:p>
      </dgm:t>
    </dgm:pt>
    <dgm:pt modelId="{7FE79AB1-7C12-4B22-B5A9-3D58C7E032A3}" type="pres">
      <dgm:prSet presAssocID="{D9C35FC6-7C0A-471C-8E8E-9ADD0942D9FF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505E3550-6A65-4095-B571-F82CEE02F252}" type="pres">
      <dgm:prSet presAssocID="{1A7E4033-77DF-442E-BB7E-CA87A7187E65}" presName="node" presStyleLbl="node1" presStyleIdx="0" presStyleCnt="4" custRadScaleRad="96450" custRadScaleInc="-4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3A38C-BF0A-46C9-AB3B-85B260B46126}" type="pres">
      <dgm:prSet presAssocID="{06A33582-1107-4266-BC77-00808B2496F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4E5A1DAD-BC1C-4261-94F4-785C92180610}" type="pres">
      <dgm:prSet presAssocID="{B9F72CE4-0B82-4215-A65E-42394D34B70A}" presName="node" presStyleLbl="node1" presStyleIdx="1" presStyleCnt="4" custRadScaleRad="130532" custRadScaleInc="-46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DCB07-53F8-4283-9298-3A74C0F41826}" type="pres">
      <dgm:prSet presAssocID="{2EFC7597-9F62-4067-98EA-DC8B3B0FBBE2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A017B9AD-3AD4-4D58-9663-78BDB3F38F68}" type="pres">
      <dgm:prSet presAssocID="{5E700436-4FEC-44C4-B0E6-379544470838}" presName="node" presStyleLbl="node1" presStyleIdx="2" presStyleCnt="4" custRadScaleRad="131236" custRadScaleInc="4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D8BF7-A903-4564-B71E-46FD10AAA585}" type="pres">
      <dgm:prSet presAssocID="{2C3B3C34-1FCB-4DE3-BB25-8B3851F0D9FE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76A9D2A1-E4B5-4D93-AC99-AA711A4CC487}" type="pres">
      <dgm:prSet presAssocID="{50351F1E-9E8B-40BA-B50C-DDBCB9DCD3D9}" presName="node" presStyleLbl="node1" presStyleIdx="3" presStyleCnt="4" custRadScaleRad="100190" custRadScaleInc="5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435E75-A4FB-480D-92EA-AEE282AD0547}" srcId="{9A1165EF-FD54-4822-8507-FB7584AA2382}" destId="{50351F1E-9E8B-40BA-B50C-DDBCB9DCD3D9}" srcOrd="3" destOrd="0" parTransId="{2C3B3C34-1FCB-4DE3-BB25-8B3851F0D9FE}" sibTransId="{B6F75074-5146-4184-851F-1F0504FEA80B}"/>
    <dgm:cxn modelId="{BF319961-BB8A-4578-81F5-307FB19EBF8E}" type="presOf" srcId="{50351F1E-9E8B-40BA-B50C-DDBCB9DCD3D9}" destId="{76A9D2A1-E4B5-4D93-AC99-AA711A4CC487}" srcOrd="0" destOrd="0" presId="urn:microsoft.com/office/officeart/2005/8/layout/radial4"/>
    <dgm:cxn modelId="{A9D007F2-D622-4D00-B756-F6A865AE84F7}" type="presOf" srcId="{176C519D-4C0A-4949-8B7C-5831D577E238}" destId="{84AAA5F6-AE03-4488-93B8-DD8EF4FB9A6C}" srcOrd="0" destOrd="0" presId="urn:microsoft.com/office/officeart/2005/8/layout/radial4"/>
    <dgm:cxn modelId="{9AAD4358-3525-4700-9DA4-A1B4EB32E545}" type="presOf" srcId="{B9F72CE4-0B82-4215-A65E-42394D34B70A}" destId="{4E5A1DAD-BC1C-4261-94F4-785C92180610}" srcOrd="0" destOrd="0" presId="urn:microsoft.com/office/officeart/2005/8/layout/radial4"/>
    <dgm:cxn modelId="{1310CFDA-9D97-4722-9C39-33BE3E880463}" srcId="{176C519D-4C0A-4949-8B7C-5831D577E238}" destId="{9A1165EF-FD54-4822-8507-FB7584AA2382}" srcOrd="0" destOrd="0" parTransId="{1A640DEB-B778-48D4-88D7-0D587B725023}" sibTransId="{8B26BA00-B218-4AB6-916A-5033A1E0A8CE}"/>
    <dgm:cxn modelId="{D377FDC1-7E05-4A64-A53D-169283074634}" type="presOf" srcId="{2C3B3C34-1FCB-4DE3-BB25-8B3851F0D9FE}" destId="{680D8BF7-A903-4564-B71E-46FD10AAA585}" srcOrd="0" destOrd="0" presId="urn:microsoft.com/office/officeart/2005/8/layout/radial4"/>
    <dgm:cxn modelId="{ABA4818A-FFC2-4353-83CC-5EAA997AF9FB}" srcId="{9A1165EF-FD54-4822-8507-FB7584AA2382}" destId="{1A7E4033-77DF-442E-BB7E-CA87A7187E65}" srcOrd="0" destOrd="0" parTransId="{D9C35FC6-7C0A-471C-8E8E-9ADD0942D9FF}" sibTransId="{EA3657F4-6CAE-4EE7-AC71-006A58989526}"/>
    <dgm:cxn modelId="{DE8319D5-3D1F-441F-B30B-4092D356D7D6}" type="presOf" srcId="{06A33582-1107-4266-BC77-00808B2496F6}" destId="{A203A38C-BF0A-46C9-AB3B-85B260B46126}" srcOrd="0" destOrd="0" presId="urn:microsoft.com/office/officeart/2005/8/layout/radial4"/>
    <dgm:cxn modelId="{64C792C4-284E-42A0-9193-0B9157F08604}" srcId="{9A1165EF-FD54-4822-8507-FB7584AA2382}" destId="{B9F72CE4-0B82-4215-A65E-42394D34B70A}" srcOrd="1" destOrd="0" parTransId="{06A33582-1107-4266-BC77-00808B2496F6}" sibTransId="{8938A345-3A50-40C0-825B-D48ACC6294ED}"/>
    <dgm:cxn modelId="{64F98691-EEEE-48C5-93EE-483CFE2BDA58}" srcId="{9A1165EF-FD54-4822-8507-FB7584AA2382}" destId="{5E700436-4FEC-44C4-B0E6-379544470838}" srcOrd="2" destOrd="0" parTransId="{2EFC7597-9F62-4067-98EA-DC8B3B0FBBE2}" sibTransId="{24CB9338-68C1-4C5A-AEAA-EAA85A37B427}"/>
    <dgm:cxn modelId="{2D49FCB2-08BB-4E48-8375-F96AE910C466}" type="presOf" srcId="{5E700436-4FEC-44C4-B0E6-379544470838}" destId="{A017B9AD-3AD4-4D58-9663-78BDB3F38F68}" srcOrd="0" destOrd="0" presId="urn:microsoft.com/office/officeart/2005/8/layout/radial4"/>
    <dgm:cxn modelId="{42DC0B5F-0B78-4CDE-AFE2-1BD89227BF25}" type="presOf" srcId="{D9C35FC6-7C0A-471C-8E8E-9ADD0942D9FF}" destId="{7FE79AB1-7C12-4B22-B5A9-3D58C7E032A3}" srcOrd="0" destOrd="0" presId="urn:microsoft.com/office/officeart/2005/8/layout/radial4"/>
    <dgm:cxn modelId="{09B4DCDA-0CFB-40EA-8A76-53C3EA221BDE}" type="presOf" srcId="{1A7E4033-77DF-442E-BB7E-CA87A7187E65}" destId="{505E3550-6A65-4095-B571-F82CEE02F252}" srcOrd="0" destOrd="0" presId="urn:microsoft.com/office/officeart/2005/8/layout/radial4"/>
    <dgm:cxn modelId="{8D4ACC20-CCC2-425E-9E87-78FBEDDFB9C0}" type="presOf" srcId="{2EFC7597-9F62-4067-98EA-DC8B3B0FBBE2}" destId="{45DDCB07-53F8-4283-9298-3A74C0F41826}" srcOrd="0" destOrd="0" presId="urn:microsoft.com/office/officeart/2005/8/layout/radial4"/>
    <dgm:cxn modelId="{18362FF0-9382-4CFF-AF2A-4B41329C29F9}" type="presOf" srcId="{9A1165EF-FD54-4822-8507-FB7584AA2382}" destId="{5AAC2E10-1D78-4786-A18D-3A7CDCD9ED46}" srcOrd="0" destOrd="0" presId="urn:microsoft.com/office/officeart/2005/8/layout/radial4"/>
    <dgm:cxn modelId="{7554622F-7464-46CA-85E3-C6D88247F1B3}" type="presParOf" srcId="{84AAA5F6-AE03-4488-93B8-DD8EF4FB9A6C}" destId="{5AAC2E10-1D78-4786-A18D-3A7CDCD9ED46}" srcOrd="0" destOrd="0" presId="urn:microsoft.com/office/officeart/2005/8/layout/radial4"/>
    <dgm:cxn modelId="{D762A39B-D147-4E19-A6B3-65B327B5BF6A}" type="presParOf" srcId="{84AAA5F6-AE03-4488-93B8-DD8EF4FB9A6C}" destId="{7FE79AB1-7C12-4B22-B5A9-3D58C7E032A3}" srcOrd="1" destOrd="0" presId="urn:microsoft.com/office/officeart/2005/8/layout/radial4"/>
    <dgm:cxn modelId="{2A82F56D-A1E3-4FAA-8DE2-7B491EAF2BA5}" type="presParOf" srcId="{84AAA5F6-AE03-4488-93B8-DD8EF4FB9A6C}" destId="{505E3550-6A65-4095-B571-F82CEE02F252}" srcOrd="2" destOrd="0" presId="urn:microsoft.com/office/officeart/2005/8/layout/radial4"/>
    <dgm:cxn modelId="{398931E2-22D8-4E30-94E4-1736DE73A0CC}" type="presParOf" srcId="{84AAA5F6-AE03-4488-93B8-DD8EF4FB9A6C}" destId="{A203A38C-BF0A-46C9-AB3B-85B260B46126}" srcOrd="3" destOrd="0" presId="urn:microsoft.com/office/officeart/2005/8/layout/radial4"/>
    <dgm:cxn modelId="{C8C1C77A-18BB-4ECE-BC96-CFCFB288C519}" type="presParOf" srcId="{84AAA5F6-AE03-4488-93B8-DD8EF4FB9A6C}" destId="{4E5A1DAD-BC1C-4261-94F4-785C92180610}" srcOrd="4" destOrd="0" presId="urn:microsoft.com/office/officeart/2005/8/layout/radial4"/>
    <dgm:cxn modelId="{EE2F13CE-BE7A-4F6F-89AF-D94649C12335}" type="presParOf" srcId="{84AAA5F6-AE03-4488-93B8-DD8EF4FB9A6C}" destId="{45DDCB07-53F8-4283-9298-3A74C0F41826}" srcOrd="5" destOrd="0" presId="urn:microsoft.com/office/officeart/2005/8/layout/radial4"/>
    <dgm:cxn modelId="{83A86822-4C15-400C-A1F4-5B2A07753DB1}" type="presParOf" srcId="{84AAA5F6-AE03-4488-93B8-DD8EF4FB9A6C}" destId="{A017B9AD-3AD4-4D58-9663-78BDB3F38F68}" srcOrd="6" destOrd="0" presId="urn:microsoft.com/office/officeart/2005/8/layout/radial4"/>
    <dgm:cxn modelId="{9E2D936D-66F2-46D3-8553-C742EC5FC8A3}" type="presParOf" srcId="{84AAA5F6-AE03-4488-93B8-DD8EF4FB9A6C}" destId="{680D8BF7-A903-4564-B71E-46FD10AAA585}" srcOrd="7" destOrd="0" presId="urn:microsoft.com/office/officeart/2005/8/layout/radial4"/>
    <dgm:cxn modelId="{4271F1EA-7457-4D36-A8F7-320B38C40BC4}" type="presParOf" srcId="{84AAA5F6-AE03-4488-93B8-DD8EF4FB9A6C}" destId="{76A9D2A1-E4B5-4D93-AC99-AA711A4CC48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C2E10-1D78-4786-A18D-3A7CDCD9ED46}">
      <dsp:nvSpPr>
        <dsp:cNvPr id="0" name=""/>
        <dsp:cNvSpPr/>
      </dsp:nvSpPr>
      <dsp:spPr>
        <a:xfrm>
          <a:off x="2514596" y="2133593"/>
          <a:ext cx="1905006" cy="17780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b="1" kern="1200" dirty="0" smtClean="0"/>
            <a:t>意志</a:t>
          </a:r>
          <a:endParaRPr lang="en-US" sz="5000" kern="1200" dirty="0"/>
        </a:p>
      </dsp:txBody>
      <dsp:txXfrm>
        <a:off x="2793578" y="2393985"/>
        <a:ext cx="1347042" cy="1257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C2E10-1D78-4786-A18D-3A7CDCD9ED46}">
      <dsp:nvSpPr>
        <dsp:cNvPr id="0" name=""/>
        <dsp:cNvSpPr/>
      </dsp:nvSpPr>
      <dsp:spPr>
        <a:xfrm>
          <a:off x="2530983" y="2190756"/>
          <a:ext cx="1872234" cy="187223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/>
            <a:t>意志</a:t>
          </a:r>
          <a:endParaRPr lang="en-US" sz="4900" kern="1200" dirty="0"/>
        </a:p>
      </dsp:txBody>
      <dsp:txXfrm>
        <a:off x="2805165" y="2464938"/>
        <a:ext cx="1323870" cy="1323870"/>
      </dsp:txXfrm>
    </dsp:sp>
    <dsp:sp modelId="{7FE79AB1-7C12-4B22-B5A9-3D58C7E032A3}">
      <dsp:nvSpPr>
        <dsp:cNvPr id="0" name=""/>
        <dsp:cNvSpPr/>
      </dsp:nvSpPr>
      <dsp:spPr>
        <a:xfrm rot="11591838">
          <a:off x="945137" y="2449657"/>
          <a:ext cx="1543490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5E3550-6A65-4095-B571-F82CEE02F252}">
      <dsp:nvSpPr>
        <dsp:cNvPr id="0" name=""/>
        <dsp:cNvSpPr/>
      </dsp:nvSpPr>
      <dsp:spPr>
        <a:xfrm>
          <a:off x="76208" y="1828808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dirty="0" smtClean="0"/>
            <a:t>情感</a:t>
          </a:r>
          <a:endParaRPr lang="en-US" sz="3700" kern="1200" dirty="0"/>
        </a:p>
      </dsp:txBody>
      <dsp:txXfrm>
        <a:off x="117883" y="1870483"/>
        <a:ext cx="1695272" cy="1339547"/>
      </dsp:txXfrm>
    </dsp:sp>
    <dsp:sp modelId="{A203A38C-BF0A-46C9-AB3B-85B260B46126}">
      <dsp:nvSpPr>
        <dsp:cNvPr id="0" name=""/>
        <dsp:cNvSpPr/>
      </dsp:nvSpPr>
      <dsp:spPr>
        <a:xfrm rot="13439769">
          <a:off x="628571" y="1278707"/>
          <a:ext cx="2401495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5A1DAD-BC1C-4261-94F4-785C92180610}">
      <dsp:nvSpPr>
        <dsp:cNvPr id="0" name=""/>
        <dsp:cNvSpPr/>
      </dsp:nvSpPr>
      <dsp:spPr>
        <a:xfrm>
          <a:off x="76206" y="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5608813"/>
                <a:satOff val="-2884"/>
                <a:lumOff val="-1242"/>
                <a:alphaOff val="0"/>
                <a:tint val="92000"/>
                <a:satMod val="170000"/>
              </a:schemeClr>
            </a:gs>
            <a:gs pos="15000">
              <a:schemeClr val="accent3">
                <a:hueOff val="-5608813"/>
                <a:satOff val="-2884"/>
                <a:lumOff val="-1242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5608813"/>
                <a:satOff val="-2884"/>
                <a:lumOff val="-1242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5608813"/>
                <a:satOff val="-2884"/>
                <a:lumOff val="-124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5608813"/>
                <a:satOff val="-2884"/>
                <a:lumOff val="-124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dirty="0" smtClean="0"/>
            <a:t>心思</a:t>
          </a:r>
          <a:endParaRPr lang="en-US" sz="3700" kern="1200" dirty="0"/>
        </a:p>
      </dsp:txBody>
      <dsp:txXfrm>
        <a:off x="117881" y="41675"/>
        <a:ext cx="1695272" cy="1339547"/>
      </dsp:txXfrm>
    </dsp:sp>
    <dsp:sp modelId="{45DDCB07-53F8-4283-9298-3A74C0F41826}">
      <dsp:nvSpPr>
        <dsp:cNvPr id="0" name=""/>
        <dsp:cNvSpPr/>
      </dsp:nvSpPr>
      <dsp:spPr>
        <a:xfrm rot="18978018">
          <a:off x="4284764" y="1280364"/>
          <a:ext cx="2419224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1217626"/>
            <a:satOff val="-5768"/>
            <a:lumOff val="-248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17B9AD-3AD4-4D58-9663-78BDB3F38F68}">
      <dsp:nvSpPr>
        <dsp:cNvPr id="0" name=""/>
        <dsp:cNvSpPr/>
      </dsp:nvSpPr>
      <dsp:spPr>
        <a:xfrm>
          <a:off x="5105398" y="13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1217626"/>
                <a:satOff val="-5768"/>
                <a:lumOff val="-2483"/>
                <a:alphaOff val="0"/>
                <a:tint val="92000"/>
                <a:satMod val="170000"/>
              </a:schemeClr>
            </a:gs>
            <a:gs pos="15000">
              <a:schemeClr val="accent3">
                <a:hueOff val="-11217626"/>
                <a:satOff val="-5768"/>
                <a:lumOff val="-2483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1217626"/>
                <a:satOff val="-5768"/>
                <a:lumOff val="-2483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1217626"/>
                <a:satOff val="-5768"/>
                <a:lumOff val="-248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1217626"/>
                <a:satOff val="-5768"/>
                <a:lumOff val="-248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Sinful Natures</a:t>
          </a:r>
        </a:p>
      </dsp:txBody>
      <dsp:txXfrm>
        <a:off x="5147073" y="41688"/>
        <a:ext cx="1695272" cy="1339547"/>
      </dsp:txXfrm>
    </dsp:sp>
    <dsp:sp modelId="{680D8BF7-A903-4564-B71E-46FD10AAA585}">
      <dsp:nvSpPr>
        <dsp:cNvPr id="0" name=""/>
        <dsp:cNvSpPr/>
      </dsp:nvSpPr>
      <dsp:spPr>
        <a:xfrm rot="20830776">
          <a:off x="4748045" y="2452487"/>
          <a:ext cx="1613661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A9D2A1-E4B5-4D93-AC99-AA711A4CC487}">
      <dsp:nvSpPr>
        <dsp:cNvPr id="0" name=""/>
        <dsp:cNvSpPr/>
      </dsp:nvSpPr>
      <dsp:spPr>
        <a:xfrm>
          <a:off x="5155577" y="182880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6826439"/>
                <a:satOff val="-8652"/>
                <a:lumOff val="-3725"/>
                <a:alphaOff val="0"/>
                <a:tint val="92000"/>
                <a:satMod val="170000"/>
              </a:schemeClr>
            </a:gs>
            <a:gs pos="15000">
              <a:schemeClr val="accent3">
                <a:hueOff val="-16826439"/>
                <a:satOff val="-8652"/>
                <a:lumOff val="-37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6826439"/>
                <a:satOff val="-8652"/>
                <a:lumOff val="-37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6826439"/>
                <a:satOff val="-8652"/>
                <a:lumOff val="-37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6826439"/>
                <a:satOff val="-8652"/>
                <a:lumOff val="-37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Sinful Habits</a:t>
          </a:r>
          <a:endParaRPr lang="en-US" sz="3700" kern="1200" dirty="0"/>
        </a:p>
      </dsp:txBody>
      <dsp:txXfrm>
        <a:off x="5197252" y="1870475"/>
        <a:ext cx="1695272" cy="1339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C2E10-1D78-4786-A18D-3A7CDCD9ED46}">
      <dsp:nvSpPr>
        <dsp:cNvPr id="0" name=""/>
        <dsp:cNvSpPr/>
      </dsp:nvSpPr>
      <dsp:spPr>
        <a:xfrm>
          <a:off x="2530983" y="2190756"/>
          <a:ext cx="1872234" cy="187223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900" kern="1200" dirty="0" smtClean="0"/>
            <a:t>意志</a:t>
          </a:r>
          <a:endParaRPr lang="en-US" sz="4900" kern="1200" dirty="0"/>
        </a:p>
      </dsp:txBody>
      <dsp:txXfrm>
        <a:off x="2805165" y="2464938"/>
        <a:ext cx="1323870" cy="1323870"/>
      </dsp:txXfrm>
    </dsp:sp>
    <dsp:sp modelId="{7FE79AB1-7C12-4B22-B5A9-3D58C7E032A3}">
      <dsp:nvSpPr>
        <dsp:cNvPr id="0" name=""/>
        <dsp:cNvSpPr/>
      </dsp:nvSpPr>
      <dsp:spPr>
        <a:xfrm rot="11591838">
          <a:off x="945137" y="2449657"/>
          <a:ext cx="1543490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5E3550-6A65-4095-B571-F82CEE02F252}">
      <dsp:nvSpPr>
        <dsp:cNvPr id="0" name=""/>
        <dsp:cNvSpPr/>
      </dsp:nvSpPr>
      <dsp:spPr>
        <a:xfrm>
          <a:off x="76208" y="1828808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dirty="0" smtClean="0"/>
            <a:t>情感</a:t>
          </a:r>
          <a:endParaRPr lang="en-US" sz="3700" kern="1200" dirty="0"/>
        </a:p>
      </dsp:txBody>
      <dsp:txXfrm>
        <a:off x="117883" y="1870483"/>
        <a:ext cx="1695272" cy="1339547"/>
      </dsp:txXfrm>
    </dsp:sp>
    <dsp:sp modelId="{A203A38C-BF0A-46C9-AB3B-85B260B46126}">
      <dsp:nvSpPr>
        <dsp:cNvPr id="0" name=""/>
        <dsp:cNvSpPr/>
      </dsp:nvSpPr>
      <dsp:spPr>
        <a:xfrm rot="13439769">
          <a:off x="628571" y="1278707"/>
          <a:ext cx="2401495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5A1DAD-BC1C-4261-94F4-785C92180610}">
      <dsp:nvSpPr>
        <dsp:cNvPr id="0" name=""/>
        <dsp:cNvSpPr/>
      </dsp:nvSpPr>
      <dsp:spPr>
        <a:xfrm>
          <a:off x="76206" y="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5608813"/>
                <a:satOff val="-2884"/>
                <a:lumOff val="-1242"/>
                <a:alphaOff val="0"/>
                <a:tint val="92000"/>
                <a:satMod val="170000"/>
              </a:schemeClr>
            </a:gs>
            <a:gs pos="15000">
              <a:schemeClr val="accent3">
                <a:hueOff val="-5608813"/>
                <a:satOff val="-2884"/>
                <a:lumOff val="-1242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5608813"/>
                <a:satOff val="-2884"/>
                <a:lumOff val="-1242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5608813"/>
                <a:satOff val="-2884"/>
                <a:lumOff val="-124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5608813"/>
                <a:satOff val="-2884"/>
                <a:lumOff val="-124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b="0" i="0" u="none" kern="1200" dirty="0" smtClean="0"/>
            <a:t>心思</a:t>
          </a:r>
          <a:endParaRPr lang="en-US" sz="3700" kern="1200" dirty="0"/>
        </a:p>
      </dsp:txBody>
      <dsp:txXfrm>
        <a:off x="117881" y="41675"/>
        <a:ext cx="1695272" cy="1339547"/>
      </dsp:txXfrm>
    </dsp:sp>
    <dsp:sp modelId="{45DDCB07-53F8-4283-9298-3A74C0F41826}">
      <dsp:nvSpPr>
        <dsp:cNvPr id="0" name=""/>
        <dsp:cNvSpPr/>
      </dsp:nvSpPr>
      <dsp:spPr>
        <a:xfrm rot="18978018">
          <a:off x="4284764" y="1280364"/>
          <a:ext cx="2419224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1217626"/>
            <a:satOff val="-5768"/>
            <a:lumOff val="-248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17B9AD-3AD4-4D58-9663-78BDB3F38F68}">
      <dsp:nvSpPr>
        <dsp:cNvPr id="0" name=""/>
        <dsp:cNvSpPr/>
      </dsp:nvSpPr>
      <dsp:spPr>
        <a:xfrm>
          <a:off x="5105398" y="13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1217626"/>
                <a:satOff val="-5768"/>
                <a:lumOff val="-2483"/>
                <a:alphaOff val="0"/>
                <a:tint val="92000"/>
                <a:satMod val="170000"/>
              </a:schemeClr>
            </a:gs>
            <a:gs pos="15000">
              <a:schemeClr val="accent3">
                <a:hueOff val="-11217626"/>
                <a:satOff val="-5768"/>
                <a:lumOff val="-2483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1217626"/>
                <a:satOff val="-5768"/>
                <a:lumOff val="-2483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1217626"/>
                <a:satOff val="-5768"/>
                <a:lumOff val="-248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1217626"/>
                <a:satOff val="-5768"/>
                <a:lumOff val="-248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Sinful Natures</a:t>
          </a:r>
        </a:p>
      </dsp:txBody>
      <dsp:txXfrm>
        <a:off x="5147073" y="41688"/>
        <a:ext cx="1695272" cy="1339547"/>
      </dsp:txXfrm>
    </dsp:sp>
    <dsp:sp modelId="{680D8BF7-A903-4564-B71E-46FD10AAA585}">
      <dsp:nvSpPr>
        <dsp:cNvPr id="0" name=""/>
        <dsp:cNvSpPr/>
      </dsp:nvSpPr>
      <dsp:spPr>
        <a:xfrm rot="20830776">
          <a:off x="4748045" y="2452487"/>
          <a:ext cx="1613661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A9D2A1-E4B5-4D93-AC99-AA711A4CC487}">
      <dsp:nvSpPr>
        <dsp:cNvPr id="0" name=""/>
        <dsp:cNvSpPr/>
      </dsp:nvSpPr>
      <dsp:spPr>
        <a:xfrm>
          <a:off x="5155577" y="182880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6826439"/>
                <a:satOff val="-8652"/>
                <a:lumOff val="-3725"/>
                <a:alphaOff val="0"/>
                <a:tint val="92000"/>
                <a:satMod val="170000"/>
              </a:schemeClr>
            </a:gs>
            <a:gs pos="15000">
              <a:schemeClr val="accent3">
                <a:hueOff val="-16826439"/>
                <a:satOff val="-8652"/>
                <a:lumOff val="-37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6826439"/>
                <a:satOff val="-8652"/>
                <a:lumOff val="-37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6826439"/>
                <a:satOff val="-8652"/>
                <a:lumOff val="-37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6826439"/>
                <a:satOff val="-8652"/>
                <a:lumOff val="-37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Sinful Habits</a:t>
          </a:r>
          <a:endParaRPr lang="en-US" sz="3700" kern="1200" dirty="0"/>
        </a:p>
      </dsp:txBody>
      <dsp:txXfrm>
        <a:off x="5197252" y="1870475"/>
        <a:ext cx="1695272" cy="13395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C2E10-1D78-4786-A18D-3A7CDCD9ED46}">
      <dsp:nvSpPr>
        <dsp:cNvPr id="0" name=""/>
        <dsp:cNvSpPr/>
      </dsp:nvSpPr>
      <dsp:spPr>
        <a:xfrm>
          <a:off x="2530983" y="2190756"/>
          <a:ext cx="1872234" cy="187223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900" kern="1200" dirty="0" smtClean="0"/>
            <a:t>意志</a:t>
          </a:r>
          <a:endParaRPr lang="en-US" sz="4900" kern="1200" dirty="0"/>
        </a:p>
      </dsp:txBody>
      <dsp:txXfrm>
        <a:off x="2805165" y="2464938"/>
        <a:ext cx="1323870" cy="1323870"/>
      </dsp:txXfrm>
    </dsp:sp>
    <dsp:sp modelId="{7FE79AB1-7C12-4B22-B5A9-3D58C7E032A3}">
      <dsp:nvSpPr>
        <dsp:cNvPr id="0" name=""/>
        <dsp:cNvSpPr/>
      </dsp:nvSpPr>
      <dsp:spPr>
        <a:xfrm rot="11591838">
          <a:off x="945137" y="2449657"/>
          <a:ext cx="1543490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5E3550-6A65-4095-B571-F82CEE02F252}">
      <dsp:nvSpPr>
        <dsp:cNvPr id="0" name=""/>
        <dsp:cNvSpPr/>
      </dsp:nvSpPr>
      <dsp:spPr>
        <a:xfrm>
          <a:off x="76208" y="1828808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情感</a:t>
          </a:r>
          <a:endParaRPr lang="en-US" sz="2900" kern="1200" dirty="0"/>
        </a:p>
      </dsp:txBody>
      <dsp:txXfrm>
        <a:off x="117883" y="1870483"/>
        <a:ext cx="1695272" cy="1339547"/>
      </dsp:txXfrm>
    </dsp:sp>
    <dsp:sp modelId="{A203A38C-BF0A-46C9-AB3B-85B260B46126}">
      <dsp:nvSpPr>
        <dsp:cNvPr id="0" name=""/>
        <dsp:cNvSpPr/>
      </dsp:nvSpPr>
      <dsp:spPr>
        <a:xfrm rot="13439769">
          <a:off x="628571" y="1278707"/>
          <a:ext cx="2401495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5A1DAD-BC1C-4261-94F4-785C92180610}">
      <dsp:nvSpPr>
        <dsp:cNvPr id="0" name=""/>
        <dsp:cNvSpPr/>
      </dsp:nvSpPr>
      <dsp:spPr>
        <a:xfrm>
          <a:off x="76206" y="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5608813"/>
                <a:satOff val="-2884"/>
                <a:lumOff val="-1242"/>
                <a:alphaOff val="0"/>
                <a:tint val="92000"/>
                <a:satMod val="170000"/>
              </a:schemeClr>
            </a:gs>
            <a:gs pos="15000">
              <a:schemeClr val="accent3">
                <a:hueOff val="-5608813"/>
                <a:satOff val="-2884"/>
                <a:lumOff val="-1242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5608813"/>
                <a:satOff val="-2884"/>
                <a:lumOff val="-1242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5608813"/>
                <a:satOff val="-2884"/>
                <a:lumOff val="-124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5608813"/>
                <a:satOff val="-2884"/>
                <a:lumOff val="-124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心思</a:t>
          </a:r>
          <a:endParaRPr lang="en-US" sz="2900" kern="1200" dirty="0"/>
        </a:p>
      </dsp:txBody>
      <dsp:txXfrm>
        <a:off x="117881" y="41675"/>
        <a:ext cx="1695272" cy="1339547"/>
      </dsp:txXfrm>
    </dsp:sp>
    <dsp:sp modelId="{45DDCB07-53F8-4283-9298-3A74C0F41826}">
      <dsp:nvSpPr>
        <dsp:cNvPr id="0" name=""/>
        <dsp:cNvSpPr/>
      </dsp:nvSpPr>
      <dsp:spPr>
        <a:xfrm rot="18916276">
          <a:off x="3888194" y="1274663"/>
          <a:ext cx="2358812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1217626"/>
            <a:satOff val="-5768"/>
            <a:lumOff val="-248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17B9AD-3AD4-4D58-9663-78BDB3F38F68}">
      <dsp:nvSpPr>
        <dsp:cNvPr id="0" name=""/>
        <dsp:cNvSpPr/>
      </dsp:nvSpPr>
      <dsp:spPr>
        <a:xfrm>
          <a:off x="5016194" y="0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1217626"/>
                <a:satOff val="-5768"/>
                <a:lumOff val="-2483"/>
                <a:alphaOff val="0"/>
                <a:tint val="92000"/>
                <a:satMod val="170000"/>
              </a:schemeClr>
            </a:gs>
            <a:gs pos="15000">
              <a:schemeClr val="accent3">
                <a:hueOff val="-11217626"/>
                <a:satOff val="-5768"/>
                <a:lumOff val="-2483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1217626"/>
                <a:satOff val="-5768"/>
                <a:lumOff val="-2483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1217626"/>
                <a:satOff val="-5768"/>
                <a:lumOff val="-248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1217626"/>
                <a:satOff val="-5768"/>
                <a:lumOff val="-248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罪惡的</a:t>
          </a:r>
          <a:endParaRPr lang="en-US" altLang="zh-CN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本性</a:t>
          </a:r>
          <a:endParaRPr lang="en-US" sz="2900" kern="1200" dirty="0" smtClean="0"/>
        </a:p>
      </dsp:txBody>
      <dsp:txXfrm>
        <a:off x="5057869" y="41675"/>
        <a:ext cx="1695272" cy="1339547"/>
      </dsp:txXfrm>
    </dsp:sp>
    <dsp:sp modelId="{680D8BF7-A903-4564-B71E-46FD10AAA585}">
      <dsp:nvSpPr>
        <dsp:cNvPr id="0" name=""/>
        <dsp:cNvSpPr/>
      </dsp:nvSpPr>
      <dsp:spPr>
        <a:xfrm rot="20734807">
          <a:off x="4439955" y="2400296"/>
          <a:ext cx="1630618" cy="5335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A9D2A1-E4B5-4D93-AC99-AA711A4CC487}">
      <dsp:nvSpPr>
        <dsp:cNvPr id="0" name=""/>
        <dsp:cNvSpPr/>
      </dsp:nvSpPr>
      <dsp:spPr>
        <a:xfrm>
          <a:off x="5155577" y="1752607"/>
          <a:ext cx="1778622" cy="142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6826439"/>
                <a:satOff val="-8652"/>
                <a:lumOff val="-3725"/>
                <a:alphaOff val="0"/>
                <a:tint val="92000"/>
                <a:satMod val="170000"/>
              </a:schemeClr>
            </a:gs>
            <a:gs pos="15000">
              <a:schemeClr val="accent3">
                <a:hueOff val="-16826439"/>
                <a:satOff val="-8652"/>
                <a:lumOff val="-37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6826439"/>
                <a:satOff val="-8652"/>
                <a:lumOff val="-37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6826439"/>
                <a:satOff val="-8652"/>
                <a:lumOff val="-37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6826439"/>
                <a:satOff val="-8652"/>
                <a:lumOff val="-37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罪惡的</a:t>
          </a:r>
          <a:endParaRPr lang="en-US" altLang="zh-CN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習慣</a:t>
          </a:r>
          <a:endParaRPr lang="en-US" sz="2900" kern="1200" dirty="0"/>
        </a:p>
      </dsp:txBody>
      <dsp:txXfrm>
        <a:off x="5197252" y="1794282"/>
        <a:ext cx="1695272" cy="1339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9CD81B-FD5F-4814-B0B5-9F9D0A33A813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191C42-35B6-4533-85EC-9B5FC571A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18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83BD16-9F2F-4974-9EE2-AFBD52E128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A18D15-1FD4-407E-B560-8F35B2FA02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107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18D15-1FD4-407E-B560-8F35B2FA028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9B5-9CEE-46C0-9A30-D337DA623172}" type="datetime1">
              <a:rPr lang="en-US" smtClean="0"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Page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0" y="6229350"/>
            <a:ext cx="1146048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0BC7B4-A0CB-42B8-8166-E95F8B344633}" type="datetime1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17220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5F935-8F14-42F1-ABCF-EBFEC7905B10}" type="datetime1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05AAA1-588F-452E-A04A-B115DD5C279E}" type="datetime1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732C3-1F5F-439A-AAD8-EE942E6DF9B2}" type="datetime1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6E97F5-69FB-46D5-AD70-0D16C99FFE81}" type="datetime1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467C0-775C-49ED-864E-A42AF3D4378C}" type="datetime1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6F0AFA-C4EC-43B0-80A7-40F79CD7664F}" type="datetime1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A7F57-4939-4628-A1B5-4A8E95CA5E75}" type="datetime1">
              <a:rPr lang="en-US" smtClean="0"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0AF6D3-8ACE-4A4B-9E23-8E6D8903E353}" type="datetime1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FD081-78C2-4137-AECF-EAE33EEB8226}" type="datetime1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Slide Number Placeholder 9"/>
          <p:cNvSpPr txBox="1">
            <a:spLocks/>
          </p:cNvSpPr>
          <p:nvPr userDrawn="1"/>
        </p:nvSpPr>
        <p:spPr>
          <a:xfrm>
            <a:off x="0" y="6172200"/>
            <a:ext cx="114604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DA0313-7ABF-4CDD-8A04-BFBFCCD5BEB1}" type="datetime1">
              <a:rPr lang="en-US" smtClean="0"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Page </a:t>
            </a:r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24800" y="6305550"/>
            <a:ext cx="1146048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Page</a:t>
            </a:r>
            <a:fld id="{0DDD40BB-837C-4228-A162-8E390E51C7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406640" cy="783102"/>
          </a:xfrm>
        </p:spPr>
        <p:txBody>
          <a:bodyPr>
            <a:normAutofit/>
          </a:bodyPr>
          <a:lstStyle/>
          <a:p>
            <a:pPr marL="1371600" lvl="3" algn="l" rtl="0"/>
            <a:r>
              <a:rPr lang="zh-TW" altLang="en-US" sz="4000" b="1" dirty="0" smtClean="0"/>
              <a:t>追</a:t>
            </a:r>
            <a:r>
              <a:rPr lang="zh-TW" altLang="en-US" sz="4000" b="1" dirty="0"/>
              <a:t>求聖</a:t>
            </a:r>
            <a:r>
              <a:rPr lang="zh-TW" altLang="en-US" sz="4000" b="1" dirty="0" smtClean="0"/>
              <a:t>潔</a:t>
            </a:r>
            <a:r>
              <a:rPr lang="en-US" altLang="zh-TW" sz="4000" b="1" dirty="0" smtClean="0"/>
              <a:t>, </a:t>
            </a:r>
            <a:r>
              <a:rPr lang="zh-CN" altLang="en-US" sz="4000" b="1" dirty="0" smtClean="0"/>
              <a:t>操練</a:t>
            </a:r>
            <a:r>
              <a:rPr lang="zh-TW" altLang="en-US" sz="4000" b="1" dirty="0" smtClean="0"/>
              <a:t>敬虔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15240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dirty="0"/>
              <a:t>外在的影響</a:t>
            </a:r>
            <a:br>
              <a:rPr lang="zh-CN" altLang="en-US" sz="2000" dirty="0"/>
            </a:b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13775313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0" y="2209800"/>
            <a:ext cx="457200" cy="609600"/>
          </a:xfrm>
          <a:prstGeom prst="downArrow">
            <a:avLst/>
          </a:prstGeom>
          <a:solidFill>
            <a:srgbClr val="66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391400" y="2209800"/>
            <a:ext cx="457200" cy="609600"/>
          </a:xfrm>
          <a:prstGeom prst="downArrow">
            <a:avLst/>
          </a:prstGeom>
          <a:solidFill>
            <a:srgbClr val="66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0" y="457200"/>
            <a:ext cx="2743200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67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371600" y="731838"/>
            <a:ext cx="7498080" cy="1782762"/>
          </a:xfrm>
          <a:prstGeom prst="rect">
            <a:avLst/>
          </a:prstGeom>
        </p:spPr>
        <p:txBody>
          <a:bodyPr anchor="b">
            <a:normAutofit fontScale="32500" lnSpcReduction="20000"/>
          </a:bodyPr>
          <a:lstStyle/>
          <a:p>
            <a:r>
              <a:rPr lang="zh-CN" altLang="en-US" sz="7200" b="1" dirty="0"/>
              <a:t>約 翰 福 音 </a:t>
            </a:r>
            <a:r>
              <a:rPr lang="en-US" altLang="zh-CN" sz="7200" b="1" dirty="0" smtClean="0"/>
              <a:t>17:15</a:t>
            </a:r>
          </a:p>
          <a:p>
            <a:endParaRPr lang="en-US" sz="7200" b="1" baseline="30000" dirty="0"/>
          </a:p>
          <a:p>
            <a:r>
              <a:rPr lang="en-US" sz="7200" b="1" baseline="30000" dirty="0" smtClean="0"/>
              <a:t>15</a:t>
            </a:r>
            <a:r>
              <a:rPr lang="en-US" sz="7200" b="1" baseline="30000" dirty="0"/>
              <a:t> </a:t>
            </a:r>
            <a:r>
              <a:rPr lang="zh-CN" altLang="en-US" sz="7200" dirty="0"/>
              <a:t>我 不 求 你 叫 他 們 離 開 世 界 ， 只 求 你 保 守 他 們 脫 離 那 惡 者 （ 或 作 ： 脫 離 罪 惡 ） 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71600" y="990600"/>
            <a:ext cx="7498080" cy="4038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en-US" sz="2400" dirty="0" smtClean="0"/>
              <a:t> 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2667000"/>
            <a:ext cx="7498080" cy="4038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en-US" sz="2400" dirty="0" smtClean="0"/>
              <a:t> 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47800" y="2286000"/>
            <a:ext cx="7498080" cy="1143000"/>
          </a:xfrm>
          <a:prstGeom prst="rect">
            <a:avLst/>
          </a:prstGeom>
        </p:spPr>
        <p:txBody>
          <a:bodyPr anchor="b">
            <a:normAutofit fontScale="60000" lnSpcReduction="20000"/>
          </a:bodyPr>
          <a:lstStyle/>
          <a:p>
            <a:r>
              <a:rPr lang="en-US" sz="4400" b="1" dirty="0" smtClean="0"/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2503944"/>
            <a:ext cx="6705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/>
              <a:t>馬 太 福 音 </a:t>
            </a:r>
            <a:r>
              <a:rPr lang="en-US" altLang="zh-CN" sz="2400" b="1" dirty="0"/>
              <a:t>5:13-14</a:t>
            </a:r>
          </a:p>
          <a:p>
            <a:endParaRPr lang="en-US" sz="2400" b="1" baseline="30000" dirty="0" smtClean="0"/>
          </a:p>
          <a:p>
            <a:r>
              <a:rPr lang="en-US" sz="2400" b="1" baseline="30000" dirty="0" smtClean="0"/>
              <a:t>13</a:t>
            </a:r>
            <a:r>
              <a:rPr lang="en-US" sz="2400" b="1" baseline="30000" dirty="0"/>
              <a:t> </a:t>
            </a:r>
            <a:r>
              <a:rPr lang="zh-CN" altLang="en-US" sz="2400" b="1" dirty="0" smtClean="0"/>
              <a:t>你 們 是 世 上 的 鹽 </a:t>
            </a:r>
            <a:r>
              <a:rPr lang="zh-CN" altLang="en-US" sz="2400" dirty="0" smtClean="0"/>
              <a:t>。 </a:t>
            </a:r>
            <a:r>
              <a:rPr lang="zh-CN" altLang="en-US" sz="2400" dirty="0"/>
              <a:t>鹽 若 失 了 味 ， 怎 能 叫 他 再 鹹 呢 ？ 以 後 無 用 ， 不 過 丟 在 外 面 ， 被 人 踐 踏 了 。</a:t>
            </a:r>
          </a:p>
          <a:p>
            <a:r>
              <a:rPr lang="en-US" altLang="zh-CN" sz="2400" b="1" baseline="30000" dirty="0"/>
              <a:t>14 </a:t>
            </a:r>
            <a:r>
              <a:rPr lang="zh-CN" altLang="en-US" sz="2400" b="1" dirty="0"/>
              <a:t>你 們 是 世 上 的 光 </a:t>
            </a:r>
            <a:r>
              <a:rPr lang="zh-CN" altLang="en-US" sz="2400" dirty="0"/>
              <a:t>。 城 造 在 山 上 是 不 能 隱 藏 的 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35608" y="76200"/>
            <a:ext cx="7498080" cy="1143000"/>
          </a:xfrm>
          <a:prstGeom prst="rect">
            <a:avLst/>
          </a:prstGeom>
        </p:spPr>
        <p:txBody>
          <a:bodyPr anchor="b">
            <a:normAutofit fontScale="5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7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在</a:t>
            </a:r>
            <a:r>
              <a:rPr lang="zh-TW" altLang="en-US" sz="7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世界上為神做見證</a:t>
            </a:r>
          </a:p>
          <a:p>
            <a:pPr lvl="0">
              <a:spcBef>
                <a:spcPct val="0"/>
              </a:spcBef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06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71600" y="0"/>
            <a:ext cx="7498080" cy="5592762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endParaRPr lang="en-US" sz="2100" b="1" u="sng" dirty="0" smtClean="0"/>
          </a:p>
          <a:p>
            <a:r>
              <a:rPr lang="zh-CN" altLang="en-US" sz="2400" b="1" dirty="0"/>
              <a:t>外在的影</a:t>
            </a:r>
            <a:r>
              <a:rPr lang="zh-CN" altLang="en-US" sz="2400" b="1" dirty="0" smtClean="0"/>
              <a:t>響</a:t>
            </a:r>
            <a:endParaRPr lang="en-US" altLang="zh-CN" sz="2400" b="1" dirty="0" smtClean="0"/>
          </a:p>
          <a:p>
            <a:endParaRPr lang="en-US" sz="2100" b="1" u="sng" dirty="0"/>
          </a:p>
          <a:p>
            <a:endParaRPr lang="en-US" sz="2100" b="1" u="sng" dirty="0" smtClean="0"/>
          </a:p>
          <a:p>
            <a:r>
              <a:rPr lang="zh-TW" altLang="en-US" sz="2400" b="1" dirty="0" smtClean="0"/>
              <a:t>如何</a:t>
            </a:r>
            <a:r>
              <a:rPr lang="zh-TW" altLang="en-US" sz="2400" dirty="0" smtClean="0"/>
              <a:t>保護我們的</a:t>
            </a:r>
            <a:r>
              <a:rPr lang="zh-TW" altLang="en-US" sz="2400" b="1" u="sng" dirty="0" smtClean="0"/>
              <a:t>心思意念</a:t>
            </a:r>
            <a:r>
              <a:rPr lang="zh-TW" altLang="en-US" sz="2400" dirty="0" smtClean="0"/>
              <a:t>，如何讓</a:t>
            </a:r>
            <a:r>
              <a:rPr lang="zh-TW" altLang="en-US" sz="2400" b="1" u="sng" dirty="0" smtClean="0"/>
              <a:t>情感</a:t>
            </a:r>
            <a:r>
              <a:rPr lang="zh-TW" altLang="en-US" sz="2400" dirty="0" smtClean="0"/>
              <a:t>不受</a:t>
            </a:r>
            <a:r>
              <a:rPr lang="zh-CN" altLang="en-US" sz="2400" dirty="0" smtClean="0"/>
              <a:t>影響</a:t>
            </a:r>
            <a:r>
              <a:rPr lang="zh-TW" altLang="en-US" sz="2400" dirty="0" smtClean="0"/>
              <a:t>。</a:t>
            </a:r>
            <a:endParaRPr lang="en-US" sz="2100" b="1" u="sng" dirty="0" smtClean="0"/>
          </a:p>
          <a:p>
            <a:r>
              <a:rPr lang="en-US" dirty="0" smtClean="0"/>
              <a:t> </a:t>
            </a:r>
            <a:endParaRPr lang="en-US" sz="1400" dirty="0" smtClean="0"/>
          </a:p>
          <a:p>
            <a:r>
              <a:rPr lang="zh-TW" altLang="en-US" sz="2000" b="1" dirty="0" smtClean="0"/>
              <a:t> </a:t>
            </a:r>
            <a:r>
              <a:rPr lang="en-US" altLang="zh-TW" sz="2000" b="1" dirty="0" smtClean="0"/>
              <a:t>1. </a:t>
            </a:r>
            <a:r>
              <a:rPr lang="zh-TW" altLang="en-US" sz="2000" b="1" dirty="0" smtClean="0"/>
              <a:t>公</a:t>
            </a:r>
            <a:r>
              <a:rPr lang="zh-TW" altLang="en-US" sz="2000" b="1" dirty="0"/>
              <a:t>開承認我們是基督</a:t>
            </a:r>
            <a:r>
              <a:rPr lang="zh-TW" altLang="en-US" sz="2000" b="1" dirty="0" smtClean="0"/>
              <a:t>徒</a:t>
            </a:r>
            <a:r>
              <a:rPr lang="zh-CN" altLang="en-US" sz="2000" b="1" dirty="0" smtClean="0"/>
              <a:t> （</a:t>
            </a:r>
            <a:r>
              <a:rPr lang="zh-TW" altLang="en-US" sz="2000" b="1" dirty="0" smtClean="0"/>
              <a:t>馬 </a:t>
            </a:r>
            <a:r>
              <a:rPr lang="zh-TW" altLang="en-US" sz="2000" b="1" dirty="0"/>
              <a:t>太 福 音</a:t>
            </a:r>
            <a:r>
              <a:rPr lang="en-US" sz="2000" b="1" dirty="0"/>
              <a:t> </a:t>
            </a:r>
            <a:r>
              <a:rPr lang="en-US" sz="2000" b="1" dirty="0" smtClean="0"/>
              <a:t>10:32</a:t>
            </a:r>
            <a:r>
              <a:rPr lang="zh-CN" altLang="en-US" sz="2000" b="1" dirty="0" smtClean="0"/>
              <a:t>）</a:t>
            </a:r>
            <a:endParaRPr lang="en-US" sz="2000" b="1" dirty="0"/>
          </a:p>
          <a:p>
            <a:pPr lvl="2"/>
            <a:endParaRPr lang="en-US" sz="2000" baseline="30000" dirty="0" smtClean="0"/>
          </a:p>
          <a:p>
            <a:pPr lvl="2"/>
            <a:r>
              <a:rPr lang="en-US" sz="2000" baseline="30000" dirty="0" smtClean="0"/>
              <a:t>32</a:t>
            </a:r>
            <a:r>
              <a:rPr lang="en-US" sz="2000" baseline="30000" dirty="0"/>
              <a:t> </a:t>
            </a:r>
            <a:r>
              <a:rPr lang="zh-TW" altLang="en-US" sz="2000" dirty="0"/>
              <a:t>凡 在 人 面 前 認 我 的 ， 我 在 我 天 上 的 父 面 前 也 必 認 他 ；</a:t>
            </a:r>
            <a:endParaRPr lang="en-US" sz="2000" dirty="0"/>
          </a:p>
          <a:p>
            <a:pPr lvl="0"/>
            <a:endParaRPr lang="en-US" sz="2000" b="1" u="sng" dirty="0" smtClean="0"/>
          </a:p>
          <a:p>
            <a:r>
              <a:rPr lang="en-US" sz="2000" dirty="0" smtClean="0"/>
              <a:t> </a:t>
            </a:r>
            <a:r>
              <a:rPr lang="en-US" sz="2000" b="1" dirty="0" smtClean="0"/>
              <a:t>2. </a:t>
            </a:r>
            <a:r>
              <a:rPr lang="zh-TW" altLang="en-US" sz="2000" b="1" dirty="0" smtClean="0"/>
              <a:t>心意更新而變化 （羅馬書十二章二節</a:t>
            </a:r>
            <a:r>
              <a:rPr lang="en-US" altLang="zh-TW" sz="2000" b="1" dirty="0" smtClean="0"/>
              <a:t>)</a:t>
            </a:r>
          </a:p>
          <a:p>
            <a:endParaRPr lang="en-US" altLang="zh-TW" sz="2000" b="1" dirty="0" smtClean="0"/>
          </a:p>
          <a:p>
            <a:r>
              <a:rPr lang="en-US" altLang="zh-TW" sz="2000" b="1" baseline="30000" dirty="0" smtClean="0"/>
              <a:t>	</a:t>
            </a:r>
            <a:r>
              <a:rPr lang="en-US" altLang="zh-TW" sz="2000" baseline="30000" dirty="0" smtClean="0"/>
              <a:t>2</a:t>
            </a:r>
            <a:r>
              <a:rPr lang="en-US" altLang="zh-TW" sz="2000" baseline="30000" dirty="0"/>
              <a:t> </a:t>
            </a:r>
            <a:r>
              <a:rPr lang="zh-TW" altLang="en-US" sz="2000" dirty="0"/>
              <a:t>不 要 效 法 這 個 世 界 ， 只 要 心 意 更 新 而 變 化 ， 叫 你 們 察 驗 何 為 神 的 善 良 、 純 全 、 可 喜 悅 的 旨 意 。 </a:t>
            </a:r>
            <a:r>
              <a:rPr lang="en-US" sz="2000" dirty="0" smtClean="0"/>
              <a:t> </a:t>
            </a:r>
          </a:p>
          <a:p>
            <a:pPr lvl="3"/>
            <a:endParaRPr lang="en-US" sz="2000" dirty="0" smtClean="0"/>
          </a:p>
          <a:p>
            <a:pPr lvl="0"/>
            <a:r>
              <a:rPr lang="en-US" sz="2000" b="1" dirty="0"/>
              <a:t> </a:t>
            </a:r>
            <a:r>
              <a:rPr lang="en-US" sz="2000" b="1" dirty="0" smtClean="0"/>
              <a:t>3. </a:t>
            </a:r>
            <a:r>
              <a:rPr lang="zh-TW" altLang="en-US" sz="2000" b="1" dirty="0"/>
              <a:t>當求在上面的事 （哥羅西書三章一節</a:t>
            </a:r>
            <a:r>
              <a:rPr lang="zh-TW" altLang="en-US" sz="2000" b="1" dirty="0" smtClean="0"/>
              <a:t>）</a:t>
            </a:r>
            <a:r>
              <a:rPr lang="zh-TW" altLang="en-US" sz="2000" dirty="0"/>
              <a:t/>
            </a:r>
            <a:br>
              <a:rPr lang="zh-TW" altLang="en-US" sz="2000" dirty="0"/>
            </a:br>
            <a:endParaRPr lang="en-US" sz="2000" dirty="0" smtClean="0"/>
          </a:p>
          <a:p>
            <a:r>
              <a:rPr lang="en-US" sz="2000" dirty="0" smtClean="0"/>
              <a:t> 	</a:t>
            </a:r>
            <a:r>
              <a:rPr lang="zh-TW" altLang="en-US" sz="2000" dirty="0"/>
              <a:t> 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 </a:t>
            </a:r>
            <a:r>
              <a:rPr lang="zh-TW" altLang="en-US" sz="2000" dirty="0" smtClean="0"/>
              <a:t>所 </a:t>
            </a:r>
            <a:r>
              <a:rPr lang="zh-TW" altLang="en-US" sz="2000" dirty="0"/>
              <a:t>以 ， 你 們 若 真 與 基 督 一 同 復 活 ， 就 當 求 在 上 面 的 事 ； 那 裡 有 基 督 坐 在 神 的 右 邊 。</a:t>
            </a:r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55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15240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dirty="0"/>
              <a:t>外在的影響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5926217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0" y="2209800"/>
            <a:ext cx="457200" cy="609600"/>
          </a:xfrm>
          <a:prstGeom prst="downArrow">
            <a:avLst/>
          </a:prstGeom>
          <a:solidFill>
            <a:srgbClr val="66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391400" y="2209800"/>
            <a:ext cx="457200" cy="609600"/>
          </a:xfrm>
          <a:prstGeom prst="downArrow">
            <a:avLst/>
          </a:prstGeom>
          <a:solidFill>
            <a:srgbClr val="66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0" y="457200"/>
            <a:ext cx="2743200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0" y="152400"/>
            <a:ext cx="28194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dirty="0"/>
              <a:t>內在的影響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12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0" y="152400"/>
            <a:ext cx="28194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dirty="0"/>
              <a:t>內在的影響</a:t>
            </a:r>
            <a:br>
              <a:rPr lang="zh-CN" altLang="en-US" sz="2000" dirty="0"/>
            </a:b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3500" y="17145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dirty="0"/>
              <a:t>外在的影響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464973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0" y="2209800"/>
            <a:ext cx="457200" cy="609600"/>
          </a:xfrm>
          <a:prstGeom prst="downArrow">
            <a:avLst/>
          </a:prstGeom>
          <a:solidFill>
            <a:srgbClr val="66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391400" y="1962150"/>
            <a:ext cx="457200" cy="609600"/>
          </a:xfrm>
          <a:prstGeom prst="downArrow">
            <a:avLst/>
          </a:prstGeom>
          <a:solidFill>
            <a:srgbClr val="66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11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0" y="152400"/>
            <a:ext cx="28194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b="1" dirty="0" smtClean="0">
                <a:solidFill>
                  <a:schemeClr val="tx2"/>
                </a:solidFill>
              </a:rPr>
              <a:t>内在的影响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5240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External Influences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74713670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0" y="2209800"/>
            <a:ext cx="457200" cy="609600"/>
          </a:xfrm>
          <a:prstGeom prst="downArrow">
            <a:avLst/>
          </a:prstGeom>
          <a:solidFill>
            <a:srgbClr val="66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391400" y="2209800"/>
            <a:ext cx="457200" cy="609600"/>
          </a:xfrm>
          <a:prstGeom prst="downArrow">
            <a:avLst/>
          </a:prstGeom>
          <a:solidFill>
            <a:srgbClr val="66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0600" y="0"/>
            <a:ext cx="33528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" y="457200"/>
            <a:ext cx="609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CN" altLang="en-US" sz="2800" b="1" dirty="0" smtClean="0"/>
              <a:t>            罪</a:t>
            </a:r>
            <a:r>
              <a:rPr lang="zh-CN" altLang="en-US" sz="2800" b="1" dirty="0"/>
              <a:t>惡的習</a:t>
            </a:r>
            <a:r>
              <a:rPr lang="zh-CN" altLang="en-US" sz="2800" b="1" dirty="0" smtClean="0"/>
              <a:t>慣</a:t>
            </a:r>
            <a:endParaRPr lang="en-US" altLang="zh-CN" sz="2800" b="1" dirty="0" smtClean="0"/>
          </a:p>
          <a:p>
            <a:pPr lvl="1"/>
            <a:endParaRPr lang="en-US" sz="1600" b="1" dirty="0" smtClean="0"/>
          </a:p>
          <a:p>
            <a:r>
              <a:rPr lang="zh-TW" altLang="en-US" sz="2000" b="1" dirty="0" smtClean="0"/>
              <a:t>羅 </a:t>
            </a:r>
            <a:r>
              <a:rPr lang="zh-TW" altLang="en-US" sz="2000" b="1" dirty="0"/>
              <a:t>馬 書 </a:t>
            </a:r>
            <a:r>
              <a:rPr lang="en-US" altLang="zh-TW" sz="2000" b="1" dirty="0"/>
              <a:t>6:19</a:t>
            </a:r>
          </a:p>
          <a:p>
            <a:r>
              <a:rPr lang="en-US" altLang="zh-TW" sz="2000" b="1" baseline="30000" dirty="0" smtClean="0"/>
              <a:t>19</a:t>
            </a:r>
            <a:r>
              <a:rPr lang="en-US" altLang="zh-TW" sz="2000" b="1" baseline="30000" dirty="0"/>
              <a:t> </a:t>
            </a:r>
            <a:r>
              <a:rPr lang="zh-TW" altLang="en-US" sz="2000" dirty="0"/>
              <a:t>我 因 你 們 肉 體 的 軟 弱 ， 就 照 人 的 常 話 對 你 們 說 。 你 們 從 前 怎 樣 將 肢 體 獻 給 不 潔 不 法 作 奴 僕 ， 以 至 於 不 法 </a:t>
            </a:r>
            <a:r>
              <a:rPr lang="zh-TW" altLang="en-US" sz="2000" b="1" dirty="0"/>
              <a:t>； 現 今 也 要 照 樣 將 肢 體 獻 給 義 作 奴 僕 ， 以 至 於 成 聖 。</a:t>
            </a:r>
          </a:p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29000" y="3048000"/>
            <a:ext cx="121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648200" y="381000"/>
            <a:ext cx="3657600" cy="49530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lvl="3">
              <a:buFont typeface="Arial" pitchFamily="34" charset="0"/>
              <a:buChar char="•"/>
            </a:pPr>
            <a:endParaRPr lang="en-US" altLang="zh-TW" dirty="0" smtClean="0"/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 smtClean="0">
                <a:solidFill>
                  <a:srgbClr val="FF0000"/>
                </a:solidFill>
              </a:rPr>
              <a:t>惱怒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誘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惑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妒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忌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誹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謗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閒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話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傲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慢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自私的野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心</a:t>
            </a:r>
            <a:endParaRPr lang="en-US" altLang="zh-TW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仇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恨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淫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亂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醉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酒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苦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毒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憤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怒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污穢的言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語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說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謊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endParaRPr lang="en-US" dirty="0" smtClean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34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0" y="152400"/>
            <a:ext cx="28194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b="1" dirty="0" smtClean="0">
                <a:solidFill>
                  <a:schemeClr val="tx2"/>
                </a:solidFill>
              </a:rPr>
              <a:t>内在的影响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5240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External Influences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11243040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86000" y="2209800"/>
            <a:ext cx="457200" cy="609600"/>
          </a:xfrm>
          <a:prstGeom prst="downArrow">
            <a:avLst/>
          </a:prstGeom>
          <a:solidFill>
            <a:srgbClr val="6600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7391400" y="2209800"/>
            <a:ext cx="457200" cy="609600"/>
          </a:xfrm>
          <a:prstGeom prst="downArrow">
            <a:avLst/>
          </a:prstGeom>
          <a:solidFill>
            <a:srgbClr val="66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0600" y="0"/>
            <a:ext cx="33528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29000" y="3048000"/>
            <a:ext cx="1219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81100" y="-154"/>
            <a:ext cx="49149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/>
              <a:t>藉由革除罪惡的習</a:t>
            </a:r>
            <a:r>
              <a:rPr lang="zh-TW" altLang="en-US" sz="3200" b="1" dirty="0" smtClean="0"/>
              <a:t>慣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而</a:t>
            </a:r>
            <a:r>
              <a:rPr lang="zh-TW" altLang="en-US" sz="3200" b="1" dirty="0"/>
              <a:t>操練敬虔</a:t>
            </a:r>
            <a:endParaRPr lang="en-US" sz="3200" b="1" dirty="0"/>
          </a:p>
          <a:p>
            <a:pPr lvl="0"/>
            <a:endParaRPr lang="en-US" sz="1600" b="1" dirty="0" smtClean="0"/>
          </a:p>
          <a:p>
            <a:pPr marL="342900" lvl="0" indent="-342900">
              <a:buFont typeface="+mj-lt"/>
              <a:buAutoNum type="arabicPeriod"/>
            </a:pPr>
            <a:r>
              <a:rPr lang="zh-TW" altLang="en-US" sz="2400" b="1" dirty="0"/>
              <a:t>培養神喜悅的聖潔的習</a:t>
            </a:r>
            <a:r>
              <a:rPr lang="zh-TW" altLang="en-US" sz="2400" b="1" dirty="0" smtClean="0"/>
              <a:t>慣</a:t>
            </a:r>
            <a:endParaRPr lang="en-US" altLang="zh-TW" sz="24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400" dirty="0"/>
              <a:t>取代原</a:t>
            </a:r>
            <a:r>
              <a:rPr lang="zh-CN" altLang="en-US" sz="2400" dirty="0" smtClean="0"/>
              <a:t>則 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 以 </a:t>
            </a:r>
            <a:r>
              <a:rPr lang="zh-CN" altLang="en-US" sz="2400" dirty="0"/>
              <a:t>弗 所 書</a:t>
            </a:r>
            <a:r>
              <a:rPr lang="en-US" sz="2400" dirty="0"/>
              <a:t> </a:t>
            </a:r>
            <a:r>
              <a:rPr lang="en-US" dirty="0" smtClean="0"/>
              <a:t>4:22-24</a:t>
            </a:r>
            <a:endParaRPr lang="en-US" dirty="0"/>
          </a:p>
          <a:p>
            <a:endParaRPr lang="en-US" sz="2400" b="1" dirty="0" smtClean="0"/>
          </a:p>
          <a:p>
            <a:pPr lvl="0"/>
            <a:r>
              <a:rPr lang="en-US" sz="2400" b="1" dirty="0" smtClean="0"/>
              <a:t>2.</a:t>
            </a:r>
            <a:r>
              <a:rPr lang="zh-CN" altLang="en-US" sz="2400" b="1" dirty="0" smtClean="0"/>
              <a:t>   </a:t>
            </a:r>
            <a:r>
              <a:rPr lang="zh-TW" altLang="en-US" sz="2400" b="1" dirty="0" smtClean="0"/>
              <a:t>絶</a:t>
            </a:r>
            <a:r>
              <a:rPr lang="zh-TW" altLang="en-US" sz="2400" b="1" dirty="0"/>
              <a:t>對不允許例外發</a:t>
            </a:r>
            <a:r>
              <a:rPr lang="zh-TW" altLang="en-US" sz="2400" b="1" dirty="0" smtClean="0"/>
              <a:t>生</a:t>
            </a:r>
            <a:endParaRPr lang="en-US" altLang="zh-TW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2400" dirty="0"/>
              <a:t>馬 太 福 音</a:t>
            </a:r>
            <a:r>
              <a:rPr lang="en-US" sz="2400" dirty="0"/>
              <a:t> </a:t>
            </a:r>
            <a:r>
              <a:rPr lang="en-US" sz="2000" dirty="0"/>
              <a:t>5:29</a:t>
            </a:r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3.</a:t>
            </a:r>
            <a:r>
              <a:rPr lang="zh-CN" altLang="en-US" sz="2400" b="1" dirty="0" smtClean="0"/>
              <a:t>   </a:t>
            </a:r>
            <a:r>
              <a:rPr lang="zh-TW" altLang="en-US" sz="2400" b="1" dirty="0" smtClean="0"/>
              <a:t>全</a:t>
            </a:r>
            <a:r>
              <a:rPr lang="zh-TW" altLang="en-US" sz="2400" b="1" dirty="0"/>
              <a:t>面性的操練免得被試</a:t>
            </a:r>
            <a:r>
              <a:rPr lang="zh-TW" altLang="en-US" sz="2400" b="1" dirty="0" smtClean="0"/>
              <a:t>探</a:t>
            </a:r>
            <a:endParaRPr lang="en-US" altLang="zh-TW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雅 </a:t>
            </a:r>
            <a:r>
              <a:rPr lang="zh-TW" altLang="en-US" sz="2400" dirty="0"/>
              <a:t>各 書</a:t>
            </a:r>
            <a:r>
              <a:rPr lang="en-US" sz="2400" dirty="0"/>
              <a:t> </a:t>
            </a:r>
            <a:r>
              <a:rPr lang="en-US" sz="2000" dirty="0"/>
              <a:t>1:14-15</a:t>
            </a:r>
          </a:p>
          <a:p>
            <a:pPr lvl="0"/>
            <a:endParaRPr lang="en-US" b="1" dirty="0" smtClean="0"/>
          </a:p>
          <a:p>
            <a:pPr lvl="3"/>
            <a:r>
              <a:rPr lang="en-US" dirty="0" smtClean="0"/>
              <a:t> </a:t>
            </a:r>
            <a:endParaRPr lang="en-US" sz="1400" dirty="0" smtClean="0"/>
          </a:p>
          <a:p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648200" y="381000"/>
            <a:ext cx="3657600" cy="49530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lvl="3">
              <a:buFont typeface="Arial" pitchFamily="34" charset="0"/>
              <a:buChar char="•"/>
            </a:pPr>
            <a:endParaRPr lang="en-US" altLang="zh-TW" dirty="0" smtClean="0"/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 smtClean="0">
                <a:solidFill>
                  <a:srgbClr val="FF0000"/>
                </a:solidFill>
              </a:rPr>
              <a:t>惱怒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誘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惑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妒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忌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誹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謗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 smtClean="0">
                <a:solidFill>
                  <a:srgbClr val="FF0000"/>
                </a:solidFill>
              </a:rPr>
              <a:t>閒話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傲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慢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自私的野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心</a:t>
            </a:r>
            <a:endParaRPr lang="en-US" altLang="zh-TW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仇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恨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淫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亂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醉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酒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苦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毒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憤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怒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sz="1600" b="1" dirty="0">
                <a:solidFill>
                  <a:srgbClr val="FF0000"/>
                </a:solidFill>
              </a:rPr>
              <a:t>污穢的言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語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說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謊</a:t>
            </a:r>
            <a:endParaRPr lang="en-US" sz="1600" b="1" dirty="0">
              <a:solidFill>
                <a:srgbClr val="FF0000"/>
              </a:solidFill>
            </a:endParaRPr>
          </a:p>
          <a:p>
            <a:pPr lvl="3">
              <a:buFont typeface="Arial" pitchFamily="34" charset="0"/>
              <a:buChar char="•"/>
            </a:pPr>
            <a:endParaRPr lang="en-US" dirty="0" smtClean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122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360" y="1219200"/>
            <a:ext cx="740664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/>
              <a:t>I.  </a:t>
            </a:r>
            <a:r>
              <a:rPr lang="zh-CN" altLang="en-US" sz="11200" dirty="0"/>
              <a:t>瞭解自己</a:t>
            </a:r>
            <a:endParaRPr lang="en-US" sz="11200" dirty="0"/>
          </a:p>
          <a:p>
            <a:r>
              <a:rPr lang="en-US" sz="11200" b="1" dirty="0"/>
              <a:t>II. </a:t>
            </a:r>
            <a:r>
              <a:rPr lang="zh-CN" altLang="en-US" sz="11200" b="1" dirty="0"/>
              <a:t>自我鍛煉</a:t>
            </a:r>
            <a:endParaRPr lang="en-US" altLang="zh-CN" sz="11200" b="1" dirty="0"/>
          </a:p>
          <a:p>
            <a:endParaRPr lang="en-US" sz="8000" b="1" dirty="0" smtClean="0"/>
          </a:p>
          <a:p>
            <a:r>
              <a:rPr lang="zh-TW" altLang="en-US" sz="8000" b="1" dirty="0" smtClean="0"/>
              <a:t>提 </a:t>
            </a:r>
            <a:r>
              <a:rPr lang="zh-TW" altLang="en-US" sz="8000" b="1" dirty="0"/>
              <a:t>摩 太 前 書 </a:t>
            </a:r>
            <a:r>
              <a:rPr lang="en-US" altLang="zh-TW" sz="8000" b="1" dirty="0"/>
              <a:t>4:7-10</a:t>
            </a:r>
          </a:p>
          <a:p>
            <a:r>
              <a:rPr lang="en-US" altLang="zh-TW" sz="8000" b="1" baseline="30000" dirty="0" smtClean="0"/>
              <a:t>7</a:t>
            </a:r>
            <a:r>
              <a:rPr lang="en-US" altLang="zh-TW" sz="8000" b="1" baseline="30000" dirty="0"/>
              <a:t> </a:t>
            </a:r>
            <a:r>
              <a:rPr lang="zh-TW" altLang="en-US" sz="8000" dirty="0"/>
              <a:t>只 是 要 棄 絕 那 世 俗 的 言 語 和 老 婦 荒 渺 的 話 ， 在 敬 虔</a:t>
            </a:r>
            <a:r>
              <a:rPr lang="zh-TW" altLang="en-US" sz="8000" b="1" dirty="0"/>
              <a:t> </a:t>
            </a:r>
            <a:r>
              <a:rPr lang="zh-TW" altLang="en-US" sz="8000" dirty="0"/>
              <a:t>上</a:t>
            </a:r>
            <a:r>
              <a:rPr lang="zh-TW" altLang="en-US" sz="8000" b="1" dirty="0"/>
              <a:t> </a:t>
            </a:r>
            <a:r>
              <a:rPr lang="zh-TW" altLang="en-US" sz="8000" b="1" u="sng" dirty="0"/>
              <a:t>操 練 </a:t>
            </a:r>
            <a:r>
              <a:rPr lang="zh-TW" altLang="en-US" sz="8000" dirty="0"/>
              <a:t>自 己 </a:t>
            </a:r>
            <a:r>
              <a:rPr lang="zh-TW" altLang="en-US" sz="8000" dirty="0" smtClean="0"/>
              <a:t>。</a:t>
            </a:r>
            <a:endParaRPr lang="en-US" altLang="zh-TW" sz="8000" dirty="0" smtClean="0"/>
          </a:p>
          <a:p>
            <a:endParaRPr lang="en-US" altLang="zh-TW" sz="3800" dirty="0"/>
          </a:p>
          <a:p>
            <a:pPr marL="884682" indent="-857250">
              <a:buFont typeface="Arial" panose="020B0604020202020204" pitchFamily="34" charset="0"/>
              <a:buChar char="•"/>
            </a:pPr>
            <a:endParaRPr lang="en-US" sz="8000" dirty="0"/>
          </a:p>
          <a:p>
            <a:r>
              <a:rPr lang="zh-CN" altLang="en-US" sz="8000" b="1" u="sng" dirty="0"/>
              <a:t>“</a:t>
            </a:r>
            <a:r>
              <a:rPr lang="zh-TW" altLang="en-US" sz="8000" b="1" u="sng" dirty="0"/>
              <a:t>操練</a:t>
            </a:r>
            <a:r>
              <a:rPr lang="zh-CN" altLang="en-US" sz="8000" b="1" u="sng" dirty="0"/>
              <a:t>”希臘文</a:t>
            </a:r>
            <a:r>
              <a:rPr lang="en-US" sz="8000" b="1" u="sng" dirty="0"/>
              <a:t>: </a:t>
            </a:r>
            <a:r>
              <a:rPr lang="el-GR" sz="8000" b="1" dirty="0"/>
              <a:t>γυμνάζω</a:t>
            </a:r>
            <a:endParaRPr lang="en-US" sz="8000" b="1" u="sng" dirty="0"/>
          </a:p>
          <a:p>
            <a:pPr marL="884682" indent="-857250">
              <a:buFont typeface="Arial" panose="020B0604020202020204" pitchFamily="34" charset="0"/>
              <a:buChar char="•"/>
            </a:pPr>
            <a:r>
              <a:rPr lang="zh-CN" altLang="en-US" sz="8000" b="1" dirty="0"/>
              <a:t>   </a:t>
            </a:r>
            <a:r>
              <a:rPr lang="en-US" altLang="zh-CN" sz="8000" b="1" dirty="0"/>
              <a:t>T</a:t>
            </a:r>
            <a:r>
              <a:rPr lang="en-US" sz="8000" b="1" dirty="0"/>
              <a:t>o exercise vigorously</a:t>
            </a:r>
            <a:r>
              <a:rPr lang="zh-CN" altLang="en-US" sz="8000" dirty="0"/>
              <a:t>； </a:t>
            </a:r>
            <a:r>
              <a:rPr lang="en-US" sz="8000" b="1" dirty="0"/>
              <a:t>Discipline </a:t>
            </a:r>
            <a:r>
              <a:rPr lang="en-US" sz="8000" b="1" u="sng" dirty="0"/>
              <a:t> </a:t>
            </a:r>
          </a:p>
          <a:p>
            <a:pPr marL="884682" indent="-857250">
              <a:buFont typeface="Arial" panose="020B0604020202020204" pitchFamily="34" charset="0"/>
              <a:buChar char="•"/>
            </a:pPr>
            <a:r>
              <a:rPr lang="zh-CN" altLang="en-US" sz="8000" dirty="0"/>
              <a:t>   </a:t>
            </a:r>
            <a:r>
              <a:rPr lang="zh-TW" altLang="en-US" sz="8000" dirty="0"/>
              <a:t>嚴謹的鍛練</a:t>
            </a:r>
            <a:endParaRPr lang="en-US" sz="8000" dirty="0"/>
          </a:p>
          <a:p>
            <a:endParaRPr lang="en-US" altLang="zh-TW" sz="3800" dirty="0" smtClean="0"/>
          </a:p>
          <a:p>
            <a:endParaRPr lang="en-US" sz="3800" b="1" dirty="0"/>
          </a:p>
          <a:p>
            <a:endParaRPr lang="el-GR" sz="6000" b="1" dirty="0"/>
          </a:p>
          <a:p>
            <a:r>
              <a:rPr lang="en-US" sz="3800" b="1" dirty="0" smtClean="0"/>
              <a:t/>
            </a:r>
            <a:br>
              <a:rPr lang="en-US" sz="3800" b="1" dirty="0" smtClean="0"/>
            </a:br>
            <a:endParaRPr lang="en-US" sz="38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0" y="22860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9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7406640" cy="4343400"/>
          </a:xfrm>
        </p:spPr>
        <p:txBody>
          <a:bodyPr>
            <a:normAutofit/>
          </a:bodyPr>
          <a:lstStyle/>
          <a:p>
            <a:pPr marL="27432" lvl="2" algn="l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US" sz="1800" dirty="0" smtClean="0"/>
          </a:p>
          <a:p>
            <a:pPr lvl="0"/>
            <a:r>
              <a:rPr lang="zh-CN" altLang="en-US" sz="2800" b="1" dirty="0"/>
              <a:t>鍛</a:t>
            </a:r>
            <a:r>
              <a:rPr lang="zh-CN" altLang="en-US" sz="2800" b="1" dirty="0" smtClean="0"/>
              <a:t>煉 </a:t>
            </a:r>
            <a:r>
              <a:rPr lang="en-US" altLang="zh-CN" sz="2800" b="1" dirty="0" smtClean="0"/>
              <a:t>(Discipline)</a:t>
            </a:r>
            <a:r>
              <a:rPr lang="en-US" sz="2800" b="1" dirty="0" smtClean="0"/>
              <a:t>:</a:t>
            </a:r>
            <a:endParaRPr lang="en-US" sz="2000" dirty="0" smtClean="0"/>
          </a:p>
          <a:p>
            <a:pPr lvl="0" fontAlgn="ctr"/>
            <a:r>
              <a:rPr lang="en-US" altLang="zh-TW" sz="2800" b="1" dirty="0" smtClean="0"/>
              <a:t>	</a:t>
            </a:r>
            <a:r>
              <a:rPr lang="zh-TW" altLang="en-US" sz="2800" b="1" dirty="0" smtClean="0"/>
              <a:t>塑</a:t>
            </a:r>
            <a:r>
              <a:rPr lang="zh-TW" altLang="en-US" sz="2800" b="1" dirty="0"/>
              <a:t>造品德或心</a:t>
            </a:r>
            <a:r>
              <a:rPr lang="zh-TW" altLang="en-US" sz="2800" b="1" dirty="0" smtClean="0"/>
              <a:t>態使</a:t>
            </a:r>
            <a:r>
              <a:rPr lang="zh-TW" altLang="en-US" sz="2800" b="1" dirty="0"/>
              <a:t>之成為完</a:t>
            </a:r>
            <a:r>
              <a:rPr lang="zh-TW" altLang="en-US" sz="2800" b="1" dirty="0" smtClean="0"/>
              <a:t>美</a:t>
            </a:r>
            <a:r>
              <a:rPr lang="zh-CN" altLang="en-US" sz="2800" b="1" dirty="0" smtClean="0"/>
              <a:t>的訓練</a:t>
            </a:r>
            <a:endParaRPr lang="en-US" sz="1800" dirty="0"/>
          </a:p>
          <a:p>
            <a:pPr marL="27432" lvl="2" algn="l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US" sz="1800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0" y="22860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76200" y="24825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II. </a:t>
            </a:r>
            <a:r>
              <a:rPr lang="zh-CN" altLang="en-US" sz="1600" b="1" dirty="0"/>
              <a:t>自我鍛</a:t>
            </a:r>
            <a:r>
              <a:rPr lang="zh-CN" altLang="en-US" sz="1600" b="1" dirty="0" smtClean="0"/>
              <a:t>煉</a:t>
            </a: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16531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1295400" y="798616"/>
            <a:ext cx="7638288" cy="502920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lvl="0"/>
            <a:r>
              <a:rPr lang="en-US" sz="2000" b="1" u="sng" dirty="0" smtClean="0"/>
              <a:t>A. </a:t>
            </a:r>
            <a:r>
              <a:rPr lang="zh-TW" altLang="en-US" sz="2000" b="1" u="sng" dirty="0"/>
              <a:t>以神的話塑造我們的品</a:t>
            </a:r>
            <a:r>
              <a:rPr lang="zh-TW" altLang="en-US" sz="2000" b="1" u="sng" dirty="0" smtClean="0"/>
              <a:t>格</a:t>
            </a:r>
            <a:endParaRPr lang="en-US" sz="2000" b="1" u="sng" dirty="0" smtClean="0"/>
          </a:p>
          <a:p>
            <a:pPr lvl="1"/>
            <a:r>
              <a:rPr lang="zh-CN" altLang="en-US" sz="1600" dirty="0" smtClean="0"/>
              <a:t>提 </a:t>
            </a:r>
            <a:r>
              <a:rPr lang="zh-CN" altLang="en-US" sz="1600" dirty="0"/>
              <a:t>摩 太 後 書 </a:t>
            </a:r>
            <a:r>
              <a:rPr lang="en-US" altLang="zh-CN" sz="1600" dirty="0"/>
              <a:t>3:16</a:t>
            </a:r>
          </a:p>
          <a:p>
            <a:pPr lvl="1"/>
            <a:r>
              <a:rPr lang="en-US" sz="1600" b="1" baseline="30000" dirty="0" smtClean="0"/>
              <a:t>16</a:t>
            </a:r>
            <a:r>
              <a:rPr lang="en-US" sz="1600" b="1" baseline="30000" dirty="0"/>
              <a:t> </a:t>
            </a:r>
            <a:r>
              <a:rPr lang="zh-CN" altLang="en-US" sz="1600" dirty="0"/>
              <a:t>聖 經 都 是 神 所 默 示 的 （ 或 作 ： 凡 神 所 默 示 的 聖 經 ） ， 於 </a:t>
            </a:r>
            <a:r>
              <a:rPr lang="zh-CN" altLang="en-US" sz="1600" b="1" dirty="0"/>
              <a:t>教 訓 、 督 責 、 使 人 歸 正 、 教 導 人 學 義 </a:t>
            </a:r>
            <a:r>
              <a:rPr lang="zh-CN" altLang="en-US" sz="1600" b="1" u="sng" dirty="0"/>
              <a:t>都 是 有 益 的 </a:t>
            </a:r>
            <a:r>
              <a:rPr lang="zh-CN" altLang="en-US" sz="1600" dirty="0"/>
              <a:t>，</a:t>
            </a:r>
          </a:p>
          <a:p>
            <a:pPr lvl="1"/>
            <a:endParaRPr lang="en-US" sz="1600" dirty="0" smtClean="0"/>
          </a:p>
          <a:p>
            <a:pPr lvl="0"/>
            <a:r>
              <a:rPr lang="en-US" sz="2000" u="sng" dirty="0" smtClean="0"/>
              <a:t>B. </a:t>
            </a:r>
            <a:r>
              <a:rPr lang="zh-TW" altLang="en-US" sz="2000" u="sng" dirty="0"/>
              <a:t>需要常常思想</a:t>
            </a:r>
            <a:r>
              <a:rPr lang="zh-TW" altLang="en-US" sz="2000" b="1" u="sng" dirty="0"/>
              <a:t>神</a:t>
            </a:r>
            <a:r>
              <a:rPr lang="zh-TW" altLang="en-US" sz="2000" b="1" u="sng" dirty="0" smtClean="0"/>
              <a:t>的話</a:t>
            </a:r>
            <a:endParaRPr lang="en-US" sz="2000" b="1" u="sng" dirty="0" smtClean="0"/>
          </a:p>
          <a:p>
            <a:pPr lvl="1"/>
            <a:r>
              <a:rPr lang="zh-TW" altLang="en-US" sz="1600" b="1" dirty="0" smtClean="0"/>
              <a:t>詩</a:t>
            </a:r>
            <a:r>
              <a:rPr lang="en-US" sz="1600" b="1" dirty="0" smtClean="0"/>
              <a:t> </a:t>
            </a:r>
            <a:r>
              <a:rPr lang="en-US" sz="1600" dirty="0"/>
              <a:t>1:1-3</a:t>
            </a:r>
            <a:endParaRPr lang="en-US" sz="1600" u="sng" dirty="0" smtClean="0"/>
          </a:p>
          <a:p>
            <a:pPr lvl="1"/>
            <a:r>
              <a:rPr lang="en-US" altLang="zh-TW" sz="1600" b="1" baseline="30000" dirty="0"/>
              <a:t>2 </a:t>
            </a:r>
            <a:r>
              <a:rPr lang="zh-TW" altLang="en-US" sz="1600" dirty="0"/>
              <a:t>惟 喜 愛 耶 和 華 的 律 法 ， </a:t>
            </a:r>
            <a:r>
              <a:rPr lang="zh-TW" altLang="en-US" sz="1600" b="1" u="sng" dirty="0"/>
              <a:t>晝 夜 思 想 </a:t>
            </a:r>
            <a:r>
              <a:rPr lang="zh-TW" altLang="en-US" sz="1600" dirty="0"/>
              <a:t>， 這 人 便 為 </a:t>
            </a:r>
            <a:r>
              <a:rPr lang="zh-TW" altLang="en-US" sz="1600" b="1" u="sng" dirty="0"/>
              <a:t>有 福 </a:t>
            </a:r>
            <a:r>
              <a:rPr lang="zh-TW" altLang="en-US" sz="1600" dirty="0"/>
              <a:t>！</a:t>
            </a:r>
          </a:p>
          <a:p>
            <a:pPr lvl="1"/>
            <a:r>
              <a:rPr lang="en-US" altLang="zh-TW" sz="1600" b="1" baseline="30000" dirty="0"/>
              <a:t>3 </a:t>
            </a:r>
            <a:r>
              <a:rPr lang="zh-TW" altLang="en-US" sz="1600" dirty="0"/>
              <a:t>他 要 像 一 棵 樹 栽 在 溪 水 旁 ， 按 時 候 </a:t>
            </a:r>
            <a:r>
              <a:rPr lang="zh-TW" altLang="en-US" sz="1600" b="1" u="sng" dirty="0"/>
              <a:t>結 果 子 </a:t>
            </a:r>
            <a:r>
              <a:rPr lang="zh-TW" altLang="en-US" sz="1600" dirty="0"/>
              <a:t>， 葉 子 也 </a:t>
            </a:r>
            <a:r>
              <a:rPr lang="zh-TW" altLang="en-US" sz="1600" b="1" u="sng" dirty="0"/>
              <a:t>不 枯 乾 </a:t>
            </a:r>
            <a:r>
              <a:rPr lang="zh-TW" altLang="en-US" sz="1600" dirty="0"/>
              <a:t>。 凡 他 所 做 的 </a:t>
            </a:r>
            <a:r>
              <a:rPr lang="zh-TW" altLang="en-US" sz="1600" b="1" u="sng" dirty="0"/>
              <a:t>盡 都 順 利 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pPr lvl="1"/>
            <a:endParaRPr lang="en-US" sz="1600" dirty="0" smtClean="0"/>
          </a:p>
          <a:p>
            <a:pPr lvl="0"/>
            <a:r>
              <a:rPr lang="en-US" sz="2000" u="sng" dirty="0" smtClean="0"/>
              <a:t>C. </a:t>
            </a:r>
            <a:r>
              <a:rPr lang="zh-TW" altLang="en-US" sz="2000" u="sng" dirty="0"/>
              <a:t>需要</a:t>
            </a:r>
            <a:r>
              <a:rPr lang="zh-TW" altLang="en-US" sz="2000" u="sng" dirty="0" smtClean="0"/>
              <a:t>有</a:t>
            </a:r>
            <a:r>
              <a:rPr lang="zh-TW" altLang="en-US" sz="2000" b="1" u="sng" dirty="0" smtClean="0"/>
              <a:t>堅忍毅力</a:t>
            </a:r>
            <a:endParaRPr lang="en-US" sz="2000" b="1" u="sng" dirty="0" smtClean="0"/>
          </a:p>
          <a:p>
            <a:pPr lvl="1" fontAlgn="ctr"/>
            <a:r>
              <a:rPr lang="zh-CN" altLang="en-US" sz="1600" dirty="0" smtClean="0"/>
              <a:t>羅 </a:t>
            </a:r>
            <a:r>
              <a:rPr lang="zh-CN" altLang="en-US" sz="1600" dirty="0"/>
              <a:t>馬 書</a:t>
            </a:r>
            <a:r>
              <a:rPr lang="en-US" sz="1600" dirty="0"/>
              <a:t> 5:3-5</a:t>
            </a:r>
          </a:p>
          <a:p>
            <a:pPr lvl="1" fontAlgn="ctr"/>
            <a:r>
              <a:rPr lang="en-US" sz="1600" dirty="0" smtClean="0"/>
              <a:t>3 </a:t>
            </a:r>
            <a:r>
              <a:rPr lang="zh-TW" altLang="en-US" sz="1600" dirty="0"/>
              <a:t>不 但 如 此 ， 就 是 在 患 難 中 也 是 歡 歡 喜 喜 的 ； 因 為 知 道 患 難 生 </a:t>
            </a:r>
            <a:r>
              <a:rPr lang="zh-TW" altLang="en-US" sz="1600" b="1" u="sng" dirty="0"/>
              <a:t>忍 耐</a:t>
            </a:r>
            <a:r>
              <a:rPr lang="zh-TW" altLang="en-US" sz="1600" dirty="0"/>
              <a:t> ，</a:t>
            </a:r>
            <a:endParaRPr lang="en-US" sz="1600" dirty="0"/>
          </a:p>
          <a:p>
            <a:pPr lvl="1" fontAlgn="ctr"/>
            <a:r>
              <a:rPr lang="en-US" sz="1600" dirty="0"/>
              <a:t>4 </a:t>
            </a:r>
            <a:r>
              <a:rPr lang="zh-TW" altLang="en-US" sz="1600" b="1" u="sng" dirty="0"/>
              <a:t>忍 耐 生 老 練 </a:t>
            </a:r>
            <a:r>
              <a:rPr lang="zh-TW" altLang="en-US" sz="1600" dirty="0"/>
              <a:t>， 老 練 生 盼 望 ；</a:t>
            </a:r>
            <a:endParaRPr lang="en-US" sz="1600" dirty="0"/>
          </a:p>
          <a:p>
            <a:pPr lvl="1" fontAlgn="ctr"/>
            <a:r>
              <a:rPr lang="en-US" sz="1600" dirty="0"/>
              <a:t>5 </a:t>
            </a:r>
            <a:r>
              <a:rPr lang="zh-TW" altLang="en-US" sz="1600" dirty="0"/>
              <a:t>盼 望 不 至 於 羞 恥 ， 因 為 所 賜 給 我 們 的 聖 靈 將 神 的 愛 澆 灌 在 我 們 心 裡 。</a:t>
            </a:r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35608" y="-3810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sz="4400" b="1" dirty="0">
                <a:solidFill>
                  <a:srgbClr val="663300"/>
                </a:solidFill>
              </a:rPr>
              <a:t>II. </a:t>
            </a:r>
            <a:r>
              <a:rPr lang="zh-CN" altLang="en-US" sz="4400" b="1" dirty="0" smtClean="0">
                <a:solidFill>
                  <a:srgbClr val="663300"/>
                </a:solidFill>
              </a:rPr>
              <a:t>自我鍛煉</a:t>
            </a:r>
            <a:endParaRPr lang="en-US" altLang="zh-CN" sz="4400" b="1" dirty="0">
              <a:solidFill>
                <a:srgbClr val="6633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0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b">
            <a:normAutofit fontScale="60000" lnSpcReduction="20000"/>
          </a:bodyPr>
          <a:lstStyle/>
          <a:p>
            <a:pPr>
              <a:spcBef>
                <a:spcPct val="0"/>
              </a:spcBef>
              <a:defRPr/>
            </a:pPr>
            <a:endParaRPr lang="en-US" sz="4400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048000" y="381000"/>
            <a:ext cx="5257800" cy="3066572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lvl="3"/>
            <a:endParaRPr lang="en-US" sz="2800" b="1" dirty="0"/>
          </a:p>
          <a:p>
            <a:r>
              <a:rPr lang="zh-TW" altLang="en-US" sz="2800" dirty="0"/>
              <a:t>惱怒                    </a:t>
            </a:r>
            <a:br>
              <a:rPr lang="zh-TW" altLang="en-US" sz="2800" dirty="0"/>
            </a:br>
            <a:r>
              <a:rPr lang="zh-TW" altLang="en-US" sz="2800" dirty="0"/>
              <a:t>誘惑                    </a:t>
            </a:r>
            <a:br>
              <a:rPr lang="zh-TW" altLang="en-US" sz="2800" dirty="0"/>
            </a:br>
            <a:r>
              <a:rPr lang="zh-TW" altLang="en-US" sz="2800" dirty="0"/>
              <a:t>妒</a:t>
            </a:r>
            <a:r>
              <a:rPr lang="zh-TW" altLang="en-US" sz="2800" dirty="0" smtClean="0"/>
              <a:t>忌 </a:t>
            </a:r>
            <a:r>
              <a:rPr lang="zh-TW" altLang="en-US" sz="2800" dirty="0"/>
              <a:t>               </a:t>
            </a:r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   </a:t>
            </a:r>
            <a:br>
              <a:rPr lang="zh-TW" altLang="en-US" sz="2800" dirty="0"/>
            </a:br>
            <a:r>
              <a:rPr lang="zh-TW" altLang="en-US" sz="2800" dirty="0"/>
              <a:t>誹謗                    </a:t>
            </a:r>
            <a:br>
              <a:rPr lang="zh-TW" altLang="en-US" sz="2800" dirty="0"/>
            </a:br>
            <a:r>
              <a:rPr lang="zh-TW" altLang="en-US" sz="2800" dirty="0"/>
              <a:t>閒</a:t>
            </a:r>
            <a:r>
              <a:rPr lang="zh-TW" altLang="en-US" sz="2800" dirty="0" smtClean="0"/>
              <a:t>話 </a:t>
            </a:r>
            <a:r>
              <a:rPr lang="zh-TW" altLang="en-US" sz="2800" dirty="0"/>
              <a:t>               </a:t>
            </a:r>
          </a:p>
          <a:p>
            <a:r>
              <a:rPr lang="zh-TW" altLang="en-US" sz="2800" dirty="0"/>
              <a:t>傲</a:t>
            </a:r>
            <a:r>
              <a:rPr lang="zh-TW" altLang="en-US" sz="2800" dirty="0" smtClean="0"/>
              <a:t>慢</a:t>
            </a:r>
            <a:endParaRPr lang="en-US" altLang="zh-TW" sz="2800" dirty="0" smtClean="0"/>
          </a:p>
          <a:p>
            <a:r>
              <a:rPr lang="zh-TW" altLang="en-US" sz="2800" dirty="0"/>
              <a:t>自私的野心                   </a:t>
            </a:r>
            <a:r>
              <a:rPr lang="zh-CN" altLang="en-US" sz="2800" dirty="0" smtClean="0"/>
              <a:t>             </a:t>
            </a:r>
            <a:endParaRPr lang="en-US" sz="2800" b="1" dirty="0" smtClean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846138"/>
            <a:ext cx="5488172" cy="311626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362200" y="228600"/>
            <a:ext cx="3657600" cy="286229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lvl="3"/>
            <a:r>
              <a:rPr lang="zh-TW" altLang="en-US" sz="2400" b="1" dirty="0" smtClean="0">
                <a:latin typeface="+mj-ea"/>
                <a:ea typeface="+mj-ea"/>
              </a:rPr>
              <a:t>心</a:t>
            </a:r>
            <a:r>
              <a:rPr lang="zh-TW" altLang="en-US" sz="2400" b="1" dirty="0">
                <a:latin typeface="+mj-ea"/>
                <a:ea typeface="+mj-ea"/>
              </a:rPr>
              <a:t>靈健康指</a:t>
            </a:r>
            <a:r>
              <a:rPr lang="zh-TW" altLang="en-US" sz="2400" b="1" dirty="0" smtClean="0">
                <a:latin typeface="+mj-ea"/>
                <a:ea typeface="+mj-ea"/>
              </a:rPr>
              <a:t>標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2204" y="3429000"/>
            <a:ext cx="7104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i="1" dirty="0"/>
              <a:t>加拉太書 </a:t>
            </a:r>
            <a:r>
              <a:rPr lang="zh-TW" altLang="en-US" b="1" i="1" dirty="0" smtClean="0"/>
              <a:t>   </a:t>
            </a:r>
            <a:r>
              <a:rPr lang="en-US" dirty="0" smtClean="0"/>
              <a:t>5:19-21</a:t>
            </a:r>
          </a:p>
          <a:p>
            <a:r>
              <a:rPr lang="en-US" altLang="zh-TW" b="1" baseline="30000" dirty="0"/>
              <a:t>19 </a:t>
            </a:r>
            <a:r>
              <a:rPr lang="zh-TW" altLang="en-US" dirty="0"/>
              <a:t>情 慾 的 事 都 是 顯 而 易 見 的 ， 就 如 姦 淫 、 污 穢 、 邪 蕩 、</a:t>
            </a:r>
          </a:p>
          <a:p>
            <a:r>
              <a:rPr lang="en-US" altLang="zh-TW" b="1" baseline="30000" dirty="0"/>
              <a:t>20 </a:t>
            </a:r>
            <a:r>
              <a:rPr lang="zh-TW" altLang="en-US" dirty="0"/>
              <a:t>拜 偶 像 、 邪 術 、 仇 恨 、 爭 競 、 忌 恨 、 惱 怒 、 結 黨 、 紛 爭 、 異 端 、</a:t>
            </a:r>
          </a:p>
          <a:p>
            <a:r>
              <a:rPr lang="en-US" altLang="zh-TW" b="1" baseline="30000" dirty="0"/>
              <a:t>21 </a:t>
            </a:r>
            <a:r>
              <a:rPr lang="zh-TW" altLang="en-US" dirty="0"/>
              <a:t>嫉 妒 （ 有 古 卷 在 此 有 ： 兇 殺 二 字 ） 、 醉 酒 、 荒 宴 </a:t>
            </a:r>
            <a:r>
              <a:rPr lang="zh-TW" altLang="en-US" b="1" u="sng" dirty="0"/>
              <a:t>等 類 </a:t>
            </a:r>
            <a:r>
              <a:rPr lang="zh-TW" altLang="en-US" dirty="0"/>
              <a:t>。 我 從 前 告 訴 你 們 ， 現 在 又 告 訴 你 們 ， 行 這 樣 事 的 人 必 不 能 承 受 神 的 國 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86200" y="0"/>
            <a:ext cx="4419600" cy="3581400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lvl="3"/>
            <a:endParaRPr lang="en-US" sz="2800" b="1" dirty="0"/>
          </a:p>
          <a:p>
            <a:r>
              <a:rPr lang="zh-TW" altLang="en-US" sz="2800" dirty="0"/>
              <a:t>                   </a:t>
            </a:r>
            <a:br>
              <a:rPr lang="zh-TW" altLang="en-US" sz="2800" dirty="0"/>
            </a:br>
            <a:r>
              <a:rPr lang="zh-TW" altLang="en-US" sz="2800" dirty="0"/>
              <a:t> </a:t>
            </a:r>
            <a:r>
              <a:rPr lang="zh-TW" altLang="en-US" sz="2800" dirty="0" smtClean="0"/>
              <a:t>   </a:t>
            </a:r>
            <a:r>
              <a:rPr lang="zh-TW" altLang="en-US" sz="2800" dirty="0"/>
              <a:t>                </a:t>
            </a:r>
            <a:r>
              <a:rPr lang="zh-TW" altLang="en-US" sz="2800" dirty="0" smtClean="0"/>
              <a:t>仇</a:t>
            </a:r>
            <a:r>
              <a:rPr lang="zh-TW" altLang="en-US" sz="2800" dirty="0"/>
              <a:t>恨</a:t>
            </a:r>
            <a:br>
              <a:rPr lang="zh-TW" altLang="en-US" sz="2800" dirty="0"/>
            </a:br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</a:t>
            </a:r>
            <a:r>
              <a:rPr lang="zh-TW" altLang="en-US" sz="2800" dirty="0" smtClean="0"/>
              <a:t>   淫</a:t>
            </a:r>
            <a:r>
              <a:rPr lang="zh-TW" altLang="en-US" sz="2800" dirty="0"/>
              <a:t>亂</a:t>
            </a:r>
            <a:br>
              <a:rPr lang="zh-TW" altLang="en-US" sz="2800" dirty="0"/>
            </a:br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   </a:t>
            </a:r>
            <a:r>
              <a:rPr lang="zh-TW" altLang="en-US" sz="2800" dirty="0" smtClean="0"/>
              <a:t>醉</a:t>
            </a:r>
            <a:r>
              <a:rPr lang="zh-TW" altLang="en-US" sz="2800" dirty="0"/>
              <a:t>酒</a:t>
            </a:r>
            <a:br>
              <a:rPr lang="zh-TW" altLang="en-US" sz="2800" dirty="0"/>
            </a:br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   </a:t>
            </a:r>
            <a:r>
              <a:rPr lang="zh-TW" altLang="en-US" sz="2800" dirty="0" smtClean="0"/>
              <a:t>苦</a:t>
            </a:r>
            <a:r>
              <a:rPr lang="zh-TW" altLang="en-US" sz="2800" dirty="0"/>
              <a:t>毒</a:t>
            </a:r>
            <a:br>
              <a:rPr lang="zh-TW" altLang="en-US" sz="2800" dirty="0"/>
            </a:br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</a:t>
            </a:r>
            <a:r>
              <a:rPr lang="zh-TW" altLang="en-US" sz="2800" dirty="0" smtClean="0"/>
              <a:t>   憤怒</a:t>
            </a:r>
            <a:endParaRPr lang="zh-TW" altLang="en-US" sz="2800" dirty="0"/>
          </a:p>
          <a:p>
            <a:r>
              <a:rPr lang="zh-TW" altLang="en-US" sz="2800" dirty="0" smtClean="0"/>
              <a:t> </a:t>
            </a:r>
            <a:r>
              <a:rPr lang="zh-TW" altLang="en-US" sz="2800" dirty="0"/>
              <a:t>                   </a:t>
            </a:r>
            <a:r>
              <a:rPr lang="zh-TW" altLang="en-US" sz="2800" dirty="0" smtClean="0"/>
              <a:t>污</a:t>
            </a:r>
            <a:r>
              <a:rPr lang="zh-TW" altLang="en-US" sz="2800" dirty="0"/>
              <a:t>穢的言語</a:t>
            </a:r>
          </a:p>
          <a:p>
            <a:pPr lvl="3"/>
            <a:r>
              <a:rPr lang="zh-CN" altLang="en-US" sz="2800" dirty="0" smtClean="0"/>
              <a:t>     說</a:t>
            </a:r>
            <a:r>
              <a:rPr lang="zh-CN" altLang="en-US" sz="2800" dirty="0"/>
              <a:t>謊</a:t>
            </a:r>
            <a:endParaRPr lang="en-US" sz="2800" dirty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7406640" cy="1600200"/>
          </a:xfrm>
        </p:spPr>
        <p:txBody>
          <a:bodyPr>
            <a:normAutofit/>
          </a:bodyPr>
          <a:lstStyle/>
          <a:p>
            <a:r>
              <a:rPr lang="en-US" dirty="0"/>
              <a:t>I.  </a:t>
            </a:r>
            <a:r>
              <a:rPr lang="zh-CN" altLang="en-US" sz="2800" dirty="0"/>
              <a:t>瞭解自己</a:t>
            </a:r>
            <a:endParaRPr lang="en-US" sz="2800" dirty="0"/>
          </a:p>
          <a:p>
            <a:r>
              <a:rPr lang="en-US" dirty="0"/>
              <a:t>II. </a:t>
            </a:r>
            <a:r>
              <a:rPr lang="zh-CN" altLang="en-US" sz="2800" dirty="0" smtClean="0"/>
              <a:t>自我鍛煉</a:t>
            </a:r>
            <a:endParaRPr lang="en-US" altLang="zh-CN" sz="2800" dirty="0" smtClean="0"/>
          </a:p>
          <a:p>
            <a:r>
              <a:rPr lang="en-US" sz="2800" b="1" dirty="0"/>
              <a:t>III.</a:t>
            </a:r>
            <a:r>
              <a:rPr lang="zh-TW" altLang="en-US" sz="2800" b="1" dirty="0"/>
              <a:t>倚靠神的恩典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95400" y="22860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435608" y="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sz="3600" dirty="0">
                <a:solidFill>
                  <a:srgbClr val="663300"/>
                </a:solidFill>
              </a:rPr>
              <a:t>III.</a:t>
            </a:r>
            <a:r>
              <a:rPr lang="zh-TW" altLang="en-US" sz="3600" dirty="0">
                <a:solidFill>
                  <a:srgbClr val="663300"/>
                </a:solidFill>
              </a:rPr>
              <a:t>倚靠神的恩典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35608" y="1295400"/>
            <a:ext cx="6565392" cy="44958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zh-TW" altLang="en-US" b="1" dirty="0"/>
              <a:t>林後</a:t>
            </a:r>
            <a:r>
              <a:rPr lang="en-US" altLang="zh-TW" b="1" dirty="0" smtClean="0"/>
              <a:t>12</a:t>
            </a:r>
          </a:p>
          <a:p>
            <a:r>
              <a:rPr lang="en-US" altLang="zh-TW" b="1" dirty="0" smtClean="0"/>
              <a:t>7</a:t>
            </a:r>
            <a:r>
              <a:rPr lang="en-US" altLang="zh-TW" b="1" dirty="0"/>
              <a:t> </a:t>
            </a:r>
            <a:r>
              <a:rPr lang="zh-TW" altLang="en-US" b="1" dirty="0"/>
              <a:t>又 恐 怕 我 因 所 得 的 啟 示 甚 大 ， 就 過 於 自 高 ， 所 以 有 一 根 刺 加 在 我 肉 體 上 ， 就 是 撒 但 的 差 役 要 攻 擊 我 ， 免 得 我 過 於 自 高 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endParaRPr lang="zh-TW" altLang="en-US" b="1" dirty="0"/>
          </a:p>
          <a:p>
            <a:r>
              <a:rPr lang="en-US" altLang="zh-TW" b="1" dirty="0"/>
              <a:t>8 </a:t>
            </a:r>
            <a:r>
              <a:rPr lang="zh-TW" altLang="en-US" b="1" dirty="0"/>
              <a:t>為 這 事 ， 我 三 次 求 過 主 ， 叫 這 刺 離 開 我 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endParaRPr lang="zh-TW" altLang="en-US" b="1" dirty="0"/>
          </a:p>
          <a:p>
            <a:r>
              <a:rPr lang="en-US" altLang="zh-TW" b="1" dirty="0"/>
              <a:t>9 </a:t>
            </a:r>
            <a:r>
              <a:rPr lang="zh-TW" altLang="en-US" b="1" dirty="0"/>
              <a:t>他 對 我 說 ： </a:t>
            </a:r>
            <a:r>
              <a:rPr lang="zh-TW" altLang="en-US" b="1" u="sng" dirty="0"/>
              <a:t>我 的 恩 典 夠 你 用 的 ， 因 為 我 的 能 力 是 在 人 的 軟 弱 上 顯 得 完 全 。 所 以 ， 我 更 喜 歡 誇 自 己 的 軟 弱 ， 好 叫 基 督 的 能 力 覆 庇 我 </a:t>
            </a:r>
            <a:r>
              <a:rPr lang="zh-TW" altLang="en-US" b="1" dirty="0"/>
              <a:t>。</a:t>
            </a:r>
          </a:p>
          <a:p>
            <a:pPr lvl="0"/>
            <a:endParaRPr lang="en-US" sz="1400" dirty="0" smtClean="0"/>
          </a:p>
          <a:p>
            <a:pPr lvl="2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1366266" y="1295400"/>
            <a:ext cx="5193792" cy="44958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zh-CN" altLang="en-US" b="1" dirty="0"/>
              <a:t>以 弗 所 書 </a:t>
            </a:r>
            <a:r>
              <a:rPr lang="en-US" altLang="zh-CN" b="1" dirty="0"/>
              <a:t>4:29</a:t>
            </a:r>
          </a:p>
          <a:p>
            <a:r>
              <a:rPr lang="en-US" dirty="0"/>
              <a:t>Chinese Union Version (Traditional) (CUV)</a:t>
            </a:r>
          </a:p>
          <a:p>
            <a:r>
              <a:rPr lang="en-US" b="1" baseline="30000" dirty="0"/>
              <a:t>29 </a:t>
            </a:r>
            <a:r>
              <a:rPr lang="zh-CN" altLang="en-US" dirty="0"/>
              <a:t>污 穢 的 言 語 一 句 不 可 出 口 ， 只 要 隨 事 說 造 就 人 的 好 話 ， 叫 聽 見 的 人 得 益 處 。</a:t>
            </a:r>
          </a:p>
          <a:p>
            <a:pPr lvl="0"/>
            <a:endParaRPr lang="en-US" dirty="0" smtClean="0"/>
          </a:p>
          <a:p>
            <a:pPr lvl="0">
              <a:buFont typeface="Arial" pitchFamily="34" charset="0"/>
              <a:buChar char="•"/>
            </a:pPr>
            <a:endParaRPr lang="en-US" b="1" u="sng" dirty="0" smtClean="0"/>
          </a:p>
          <a:p>
            <a:pPr lvl="0"/>
            <a:endParaRPr lang="en-US" sz="1400" dirty="0" smtClean="0"/>
          </a:p>
          <a:p>
            <a:pPr lvl="2"/>
            <a:endParaRPr lang="en-US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86400" y="304800"/>
            <a:ext cx="3657600" cy="49530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lvl="3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chemeClr val="accent6"/>
                </a:solidFill>
              </a:rPr>
              <a:t>惱怒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chemeClr val="accent6"/>
                </a:solidFill>
              </a:rPr>
              <a:t>誘惑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妒</a:t>
            </a:r>
            <a:r>
              <a:rPr lang="zh-TW" altLang="en-US" b="1" dirty="0" smtClean="0">
                <a:solidFill>
                  <a:schemeClr val="accent6"/>
                </a:solidFill>
              </a:rPr>
              <a:t>忌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誹</a:t>
            </a:r>
            <a:r>
              <a:rPr lang="zh-TW" altLang="en-US" b="1" dirty="0" smtClean="0">
                <a:solidFill>
                  <a:schemeClr val="accent6"/>
                </a:solidFill>
              </a:rPr>
              <a:t>謗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閒</a:t>
            </a:r>
            <a:r>
              <a:rPr lang="zh-TW" altLang="en-US" b="1" dirty="0" smtClean="0">
                <a:solidFill>
                  <a:schemeClr val="accent6"/>
                </a:solidFill>
              </a:rPr>
              <a:t>話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傲</a:t>
            </a:r>
            <a:r>
              <a:rPr lang="zh-TW" altLang="en-US" b="1" dirty="0" smtClean="0">
                <a:solidFill>
                  <a:schemeClr val="accent6"/>
                </a:solidFill>
              </a:rPr>
              <a:t>慢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自私的</a:t>
            </a:r>
            <a:r>
              <a:rPr lang="zh-TW" altLang="en-US" b="1" dirty="0" smtClean="0">
                <a:solidFill>
                  <a:schemeClr val="accent6"/>
                </a:solidFill>
              </a:rPr>
              <a:t>野心</a:t>
            </a:r>
            <a:endParaRPr lang="en-US" altLang="zh-TW" b="1" i="1" dirty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 </a:t>
            </a:r>
            <a:r>
              <a:rPr lang="zh-TW" altLang="en-US" b="1" dirty="0">
                <a:solidFill>
                  <a:schemeClr val="accent6"/>
                </a:solidFill>
              </a:rPr>
              <a:t>仇</a:t>
            </a:r>
            <a:r>
              <a:rPr lang="zh-TW" altLang="en-US" b="1" dirty="0" smtClean="0">
                <a:solidFill>
                  <a:schemeClr val="accent6"/>
                </a:solidFill>
              </a:rPr>
              <a:t>恨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淫</a:t>
            </a:r>
            <a:r>
              <a:rPr lang="zh-TW" altLang="en-US" b="1" dirty="0" smtClean="0">
                <a:solidFill>
                  <a:schemeClr val="accent6"/>
                </a:solidFill>
              </a:rPr>
              <a:t>亂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醉</a:t>
            </a:r>
            <a:r>
              <a:rPr lang="zh-TW" altLang="en-US" b="1" dirty="0" smtClean="0">
                <a:solidFill>
                  <a:schemeClr val="accent6"/>
                </a:solidFill>
              </a:rPr>
              <a:t>酒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chemeClr val="accent6"/>
                </a:solidFill>
              </a:rPr>
              <a:t>苦毒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chemeClr val="accent6"/>
                </a:solidFill>
              </a:rPr>
              <a:t>憤怒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</a:rPr>
              <a:t>污穢的言</a:t>
            </a:r>
            <a:r>
              <a:rPr lang="zh-TW" altLang="en-US" b="1" dirty="0" smtClean="0">
                <a:solidFill>
                  <a:schemeClr val="accent6"/>
                </a:solidFill>
              </a:rPr>
              <a:t>語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zh-CN" altLang="en-US" b="1" dirty="0">
                <a:solidFill>
                  <a:schemeClr val="accent6"/>
                </a:solidFill>
              </a:rPr>
              <a:t>說</a:t>
            </a:r>
            <a:r>
              <a:rPr lang="zh-CN" altLang="en-US" b="1" dirty="0" smtClean="0">
                <a:solidFill>
                  <a:schemeClr val="accent6"/>
                </a:solidFill>
              </a:rPr>
              <a:t>謊</a:t>
            </a:r>
            <a:endParaRPr lang="en-US" b="1" i="1" dirty="0" smtClean="0">
              <a:solidFill>
                <a:schemeClr val="accent6"/>
              </a:solidFill>
            </a:endParaRPr>
          </a:p>
          <a:p>
            <a:pPr lvl="3">
              <a:buFont typeface="Arial" pitchFamily="34" charset="0"/>
              <a:buChar char="•"/>
            </a:pPr>
            <a:endParaRPr lang="en-US" dirty="0" smtClean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6705600" y="3505200"/>
            <a:ext cx="2133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95400" y="22860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rizontal Scroll 9"/>
          <p:cNvSpPr/>
          <p:nvPr/>
        </p:nvSpPr>
        <p:spPr>
          <a:xfrm>
            <a:off x="1905000" y="2783018"/>
            <a:ext cx="4886340" cy="2931981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524000"/>
            <a:ext cx="7406640" cy="4343400"/>
          </a:xfrm>
        </p:spPr>
        <p:txBody>
          <a:bodyPr>
            <a:normAutofit/>
          </a:bodyPr>
          <a:lstStyle/>
          <a:p>
            <a:r>
              <a:rPr lang="zh-CN" altLang="en-US" sz="2800" b="1" dirty="0"/>
              <a:t>歌 林 多 後 書 </a:t>
            </a:r>
            <a:r>
              <a:rPr lang="en-US" altLang="zh-CN" sz="2800" b="1" dirty="0"/>
              <a:t>5:17</a:t>
            </a:r>
          </a:p>
          <a:p>
            <a:r>
              <a:rPr lang="en-US" sz="2800" b="1" baseline="30000" dirty="0" smtClean="0"/>
              <a:t>17</a:t>
            </a:r>
            <a:r>
              <a:rPr lang="en-US" sz="2800" b="1" baseline="30000" dirty="0"/>
              <a:t> </a:t>
            </a:r>
            <a:r>
              <a:rPr lang="zh-CN" altLang="en-US" sz="2800" dirty="0"/>
              <a:t>若 有 人 在 基 督 裡 ， 他 就 是 新 造 的 人 ， 舊 事 已 過 ， 都 變 成 新 的 了 。</a:t>
            </a:r>
          </a:p>
          <a:p>
            <a:pPr marL="27432" lvl="2" algn="l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23160" y="544567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67000" y="2800828"/>
            <a:ext cx="1371600" cy="306657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lvl="3"/>
            <a:endParaRPr lang="en-US" sz="2800" b="1" dirty="0"/>
          </a:p>
          <a:p>
            <a:r>
              <a:rPr lang="zh-TW" altLang="en-US" sz="2800" dirty="0" smtClean="0"/>
              <a:t>仁 </a:t>
            </a:r>
            <a:r>
              <a:rPr lang="zh-TW" altLang="en-US" sz="2800" dirty="0"/>
              <a:t>愛 </a:t>
            </a:r>
            <a:endParaRPr lang="en-US" altLang="zh-TW" sz="2800" dirty="0"/>
          </a:p>
          <a:p>
            <a:r>
              <a:rPr lang="zh-TW" altLang="en-US" sz="2800" dirty="0" smtClean="0"/>
              <a:t>喜 </a:t>
            </a:r>
            <a:r>
              <a:rPr lang="zh-TW" altLang="en-US" sz="2800" dirty="0"/>
              <a:t>樂 </a:t>
            </a:r>
            <a:endParaRPr lang="en-US" altLang="zh-TW" sz="2800" dirty="0"/>
          </a:p>
          <a:p>
            <a:r>
              <a:rPr lang="zh-TW" altLang="en-US" sz="2800" dirty="0" smtClean="0"/>
              <a:t>和 </a:t>
            </a:r>
            <a:r>
              <a:rPr lang="zh-TW" altLang="en-US" sz="2800" dirty="0"/>
              <a:t>平 </a:t>
            </a:r>
            <a:endParaRPr lang="en-US" altLang="zh-TW" sz="2800" dirty="0"/>
          </a:p>
          <a:p>
            <a:r>
              <a:rPr lang="zh-TW" altLang="en-US" sz="2800" dirty="0" smtClean="0"/>
              <a:t>忍 </a:t>
            </a:r>
            <a:r>
              <a:rPr lang="zh-TW" altLang="en-US" sz="2800" dirty="0"/>
              <a:t>耐 </a:t>
            </a:r>
            <a:endParaRPr lang="en-US" altLang="zh-TW" sz="2800" dirty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83783" y="3181828"/>
            <a:ext cx="2971800" cy="306657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zh-TW" altLang="en-US" sz="2800" dirty="0" smtClean="0"/>
              <a:t>恩 </a:t>
            </a:r>
            <a:r>
              <a:rPr lang="zh-TW" altLang="en-US" sz="2800" dirty="0"/>
              <a:t>慈 </a:t>
            </a:r>
            <a:endParaRPr lang="en-US" altLang="zh-TW" sz="2800" dirty="0"/>
          </a:p>
          <a:p>
            <a:r>
              <a:rPr lang="zh-TW" altLang="en-US" sz="2800" dirty="0" smtClean="0"/>
              <a:t>良 </a:t>
            </a:r>
            <a:r>
              <a:rPr lang="zh-TW" altLang="en-US" sz="2800" dirty="0"/>
              <a:t>善 </a:t>
            </a:r>
            <a:endParaRPr lang="en-US" altLang="zh-TW" sz="2800" dirty="0"/>
          </a:p>
          <a:p>
            <a:r>
              <a:rPr lang="zh-TW" altLang="en-US" sz="2800" dirty="0" smtClean="0"/>
              <a:t>信 </a:t>
            </a:r>
            <a:r>
              <a:rPr lang="zh-TW" altLang="en-US" sz="2800" dirty="0"/>
              <a:t>實 </a:t>
            </a:r>
          </a:p>
          <a:p>
            <a:r>
              <a:rPr lang="zh-TW" altLang="en-US" sz="2800" dirty="0" smtClean="0"/>
              <a:t>溫 柔</a:t>
            </a:r>
            <a:endParaRPr lang="en-US" altLang="zh-TW" sz="2800" dirty="0" smtClean="0"/>
          </a:p>
          <a:p>
            <a:r>
              <a:rPr lang="zh-TW" altLang="en-US" sz="2800" dirty="0" smtClean="0"/>
              <a:t>節 制</a:t>
            </a:r>
            <a:endParaRPr lang="en-US" altLang="zh-TW" sz="2800" dirty="0" smtClean="0"/>
          </a:p>
          <a:p>
            <a:endParaRPr lang="zh-TW" altLang="en-US" sz="2800" dirty="0"/>
          </a:p>
          <a:p>
            <a:pPr marL="27432" lvl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en-US" sz="2000" b="1" u="sng" dirty="0">
                <a:solidFill>
                  <a:schemeClr val="tx2">
                    <a:shade val="30000"/>
                    <a:satMod val="150000"/>
                  </a:schemeClr>
                </a:solidFill>
              </a:rPr>
              <a:t>加 拉 太 書 </a:t>
            </a:r>
            <a:r>
              <a:rPr lang="en-US" altLang="zh-TW" sz="2000" b="1" u="sng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5</a:t>
            </a:r>
            <a:r>
              <a:rPr lang="zh-CN" altLang="en-US" sz="2000" b="1" u="sng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：</a:t>
            </a:r>
            <a:r>
              <a:rPr lang="en-US" altLang="zh-CN" sz="2000" b="1" u="sng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22.23</a:t>
            </a:r>
            <a:endParaRPr kumimoji="0" lang="en-US" sz="2000" b="1" i="0" u="sng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440680" y="190500"/>
            <a:ext cx="7406640" cy="16002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I.  </a:t>
            </a:r>
            <a:r>
              <a:rPr lang="zh-CN" altLang="en-US" sz="2800" dirty="0" smtClean="0"/>
              <a:t>瞭解自己</a:t>
            </a:r>
            <a:endParaRPr lang="en-US" sz="2800" dirty="0" smtClean="0"/>
          </a:p>
          <a:p>
            <a:r>
              <a:rPr lang="en-US" dirty="0" smtClean="0"/>
              <a:t>II. </a:t>
            </a:r>
            <a:r>
              <a:rPr lang="zh-CN" altLang="en-US" sz="2800" dirty="0" smtClean="0"/>
              <a:t>自我鍛煉</a:t>
            </a:r>
            <a:endParaRPr lang="en-US" altLang="zh-CN" sz="2800" dirty="0" smtClean="0"/>
          </a:p>
          <a:p>
            <a:r>
              <a:rPr lang="en-US" dirty="0"/>
              <a:t>III.</a:t>
            </a:r>
            <a:r>
              <a:rPr lang="zh-TW" altLang="en-US" dirty="0"/>
              <a:t>倚靠神的恩典</a:t>
            </a:r>
          </a:p>
          <a:p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4831080" y="266700"/>
            <a:ext cx="502920" cy="1333500"/>
          </a:xfrm>
          <a:prstGeom prst="leftBrac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22109" y="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追求聖潔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7406640" cy="4343400"/>
          </a:xfrm>
        </p:spPr>
        <p:txBody>
          <a:bodyPr>
            <a:normAutofit/>
          </a:bodyPr>
          <a:lstStyle/>
          <a:p>
            <a:r>
              <a:rPr lang="zh-TW" altLang="en-US" sz="2400" b="1" dirty="0"/>
              <a:t>默想問題：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1. </a:t>
            </a:r>
            <a:r>
              <a:rPr lang="zh-TW" altLang="en-US" sz="2400" b="1" dirty="0"/>
              <a:t>你在操練敬虔</a:t>
            </a:r>
            <a:r>
              <a:rPr lang="en-US" sz="2400" b="1" dirty="0"/>
              <a:t>, </a:t>
            </a:r>
            <a:r>
              <a:rPr lang="zh-TW" altLang="en-US" sz="2400" b="1" dirty="0"/>
              <a:t>追求聖潔嗎？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2. </a:t>
            </a:r>
            <a:r>
              <a:rPr lang="zh-TW" altLang="en-US" sz="2400" b="1" dirty="0"/>
              <a:t>你有堅毅的心志追求聖潔的生活嗎？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3. </a:t>
            </a:r>
            <a:r>
              <a:rPr lang="zh-TW" altLang="en-US" sz="2400" b="1" dirty="0"/>
              <a:t>你有每日讀経嗎？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4. </a:t>
            </a:r>
            <a:r>
              <a:rPr lang="zh-TW" altLang="en-US" sz="2400" b="1" dirty="0"/>
              <a:t>我的日常生活符合聖經的教導嗎</a:t>
            </a:r>
            <a:r>
              <a:rPr lang="zh-TW" altLang="en-US" sz="2400" b="1" dirty="0" smtClean="0"/>
              <a:t>？有</a:t>
            </a:r>
            <a:r>
              <a:rPr lang="zh-TW" altLang="en-US" sz="2400" b="1" dirty="0"/>
              <a:t>那些缺失？ 詳細列出。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5. </a:t>
            </a:r>
            <a:r>
              <a:rPr lang="zh-TW" altLang="en-US" sz="2400" b="1" dirty="0"/>
              <a:t>根據今天所聽到的，你計劃從那一步驟開始操</a:t>
            </a:r>
            <a:r>
              <a:rPr lang="zh-TW" altLang="en-US" sz="2400" b="1" dirty="0" smtClean="0"/>
              <a:t>練</a:t>
            </a:r>
            <a:r>
              <a:rPr lang="en-US" altLang="zh-TW" sz="2400" b="1" dirty="0" smtClean="0"/>
              <a:t>?</a:t>
            </a:r>
            <a:endParaRPr lang="en-US" sz="2400" dirty="0"/>
          </a:p>
          <a:p>
            <a:pPr marL="27432" lvl="2" algn="l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95400" y="228600"/>
            <a:ext cx="7406640" cy="685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CN" altLang="en-US" b="1" dirty="0" smtClean="0">
                <a:effectLst/>
                <a:latin typeface="+mj-ea"/>
              </a:rPr>
              <a:t>操練敬虔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b">
            <a:normAutofit fontScale="600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4300" b="1" dirty="0" smtClean="0"/>
              <a:t>彼</a:t>
            </a:r>
            <a:r>
              <a:rPr lang="zh-TW" altLang="en-US" sz="4300" b="1" dirty="0"/>
              <a:t>得前書一章十五節至十六節</a:t>
            </a:r>
            <a:endParaRPr lang="en-US" sz="43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435608" y="1066800"/>
            <a:ext cx="7498080" cy="1752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r>
              <a:rPr lang="en-US" sz="2800" dirty="0" smtClean="0"/>
              <a:t> </a:t>
            </a:r>
            <a:r>
              <a:rPr lang="zh-TW" altLang="en-US" sz="2800" dirty="0"/>
              <a:t>那召你們的既是聖潔，你們在一切所行的事上也要聖潔。</a:t>
            </a:r>
            <a:br>
              <a:rPr lang="zh-TW" altLang="en-US" sz="2800" dirty="0"/>
            </a:br>
            <a:r>
              <a:rPr lang="zh-TW" altLang="en-US" sz="2800" dirty="0"/>
              <a:t>因為経上記著説：「</a:t>
            </a:r>
            <a:r>
              <a:rPr lang="zh-TW" altLang="en-US" sz="2800" b="1" u="sng" dirty="0"/>
              <a:t>你們要聖潔，因為我是聖潔的。</a:t>
            </a:r>
            <a:r>
              <a:rPr lang="zh-TW" altLang="en-US" sz="2800" dirty="0"/>
              <a:t>」</a:t>
            </a:r>
            <a:endParaRPr lang="en-US" sz="2800" dirty="0" smtClean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152400"/>
            <a:ext cx="7848600" cy="5334000"/>
          </a:xfrm>
          <a:prstGeom prst="rect">
            <a:avLst/>
          </a:prstGeom>
        </p:spPr>
        <p:txBody>
          <a:bodyPr tIns="0">
            <a:normAutofit fontScale="47500" lnSpcReduction="20000"/>
          </a:bodyPr>
          <a:lstStyle/>
          <a:p>
            <a:pPr fontAlgn="ctr"/>
            <a:r>
              <a:rPr lang="zh-TW" altLang="en-US" sz="4500" b="1" dirty="0"/>
              <a:t>彼 得 後 </a:t>
            </a:r>
            <a:r>
              <a:rPr lang="zh-TW" altLang="en-US" sz="4500" b="1" dirty="0" smtClean="0"/>
              <a:t>書</a:t>
            </a:r>
            <a:endParaRPr lang="en-US" altLang="zh-TW" sz="4500" b="1" dirty="0" smtClean="0"/>
          </a:p>
          <a:p>
            <a:pPr fontAlgn="ctr"/>
            <a:endParaRPr lang="en-US" sz="4500" dirty="0"/>
          </a:p>
          <a:p>
            <a:r>
              <a:rPr lang="en-US" sz="4500" dirty="0"/>
              <a:t>3:10,   , </a:t>
            </a:r>
            <a:r>
              <a:rPr lang="zh-TW" altLang="en-US" sz="4500" dirty="0"/>
              <a:t>但 主 的 日 子 要 像 賊 來 到 一 樣 ． 那 日 天 必 大 有 響 聲 廢 去 、 有 形 質 的 都 要 被 烈 火 銷 化 、 地 和 其 上 的 物 都 要 燒 盡 了 </a:t>
            </a:r>
            <a:r>
              <a:rPr lang="zh-TW" altLang="en-US" sz="4500" dirty="0" smtClean="0"/>
              <a:t>。</a:t>
            </a:r>
            <a:endParaRPr lang="en-US" altLang="zh-TW" sz="4500" dirty="0" smtClean="0"/>
          </a:p>
          <a:p>
            <a:endParaRPr lang="en-US" sz="4500" dirty="0"/>
          </a:p>
          <a:p>
            <a:r>
              <a:rPr lang="en-US" sz="4500" dirty="0"/>
              <a:t>3:11,   , </a:t>
            </a:r>
            <a:r>
              <a:rPr lang="zh-TW" altLang="en-US" sz="4500" dirty="0"/>
              <a:t>這 一 切 既 然 都 要 如 此 銷 化 、 你 們 為 人 該 當 </a:t>
            </a:r>
            <a:r>
              <a:rPr lang="zh-TW" altLang="en-US" sz="4500" b="1" u="sng" dirty="0"/>
              <a:t>怎 樣 聖 潔 、 怎 樣 敬 虔</a:t>
            </a:r>
            <a:r>
              <a:rPr lang="en-US" sz="4500" dirty="0"/>
              <a:t> </a:t>
            </a:r>
            <a:r>
              <a:rPr lang="zh-TW" altLang="en-US" sz="4500" dirty="0"/>
              <a:t> </a:t>
            </a:r>
            <a:endParaRPr lang="en-US" altLang="zh-TW" sz="4500" dirty="0" smtClean="0"/>
          </a:p>
          <a:p>
            <a:endParaRPr lang="en-US" altLang="zh-TW" sz="4500" dirty="0" smtClean="0"/>
          </a:p>
          <a:p>
            <a:endParaRPr lang="en-US" altLang="zh-TW" sz="4500" b="1" dirty="0" smtClean="0"/>
          </a:p>
          <a:p>
            <a:r>
              <a:rPr lang="en-US" altLang="zh-TW" sz="4500" b="1" dirty="0" smtClean="0"/>
              <a:t>3:12</a:t>
            </a:r>
            <a:r>
              <a:rPr lang="en-US" altLang="zh-TW" sz="4500" b="1" dirty="0"/>
              <a:t> </a:t>
            </a:r>
            <a:r>
              <a:rPr lang="zh-TW" altLang="en-US" sz="4500" b="1" u="sng" dirty="0" smtClean="0"/>
              <a:t>切 切 仰 望 神 的 日 子 來 到 </a:t>
            </a:r>
            <a:r>
              <a:rPr lang="zh-TW" altLang="en-US" sz="4500" dirty="0" smtClean="0"/>
              <a:t>。 </a:t>
            </a:r>
            <a:r>
              <a:rPr lang="zh-TW" altLang="en-US" sz="4500" dirty="0"/>
              <a:t>在 那 日 ， 天 被 火 燒 就 銷 化 </a:t>
            </a:r>
            <a:r>
              <a:rPr lang="zh-TW" altLang="en-US" sz="4500" dirty="0" smtClean="0"/>
              <a:t>了 ， </a:t>
            </a:r>
            <a:r>
              <a:rPr lang="zh-TW" altLang="en-US" sz="4500" dirty="0"/>
              <a:t>有 形 質 的 都 要 被 烈 火 鎔 化 </a:t>
            </a:r>
            <a:endParaRPr lang="en-US" altLang="zh-TW" sz="4500" dirty="0"/>
          </a:p>
          <a:p>
            <a:r>
              <a:rPr lang="en-US" altLang="zh-TW" sz="4500" dirty="0"/>
              <a:t>13 </a:t>
            </a:r>
            <a:r>
              <a:rPr lang="zh-TW" altLang="en-US" sz="4500" dirty="0"/>
              <a:t>但 我 們 照 他 的 應 許 ， 盼 望 新 天 新 地 ， 有 義 居 在 其 中 。</a:t>
            </a:r>
          </a:p>
          <a:p>
            <a:r>
              <a:rPr lang="en-US" altLang="zh-TW" sz="4500" dirty="0" smtClean="0"/>
              <a:t>14 </a:t>
            </a:r>
            <a:r>
              <a:rPr lang="zh-TW" altLang="en-US" sz="4500" dirty="0" smtClean="0"/>
              <a:t>親 愛 的 弟 兄 阿 ， 你 們 既 盼 望 這 些 事 ， 就 當 殷 勤 ， 使 </a:t>
            </a:r>
            <a:r>
              <a:rPr lang="zh-TW" altLang="en-US" sz="4500" b="1" u="sng" dirty="0" smtClean="0"/>
              <a:t>自 己 沒 有 玷 污 ， 無 可 指 摘 ， 安 然 見 主 </a:t>
            </a:r>
            <a:r>
              <a:rPr lang="zh-TW" altLang="en-US" sz="4500" dirty="0" smtClean="0"/>
              <a:t>；</a:t>
            </a:r>
          </a:p>
          <a:p>
            <a:endParaRPr lang="en-US" altLang="zh-TW" sz="4500" dirty="0"/>
          </a:p>
          <a:p>
            <a:endParaRPr lang="en-US" altLang="zh-TW" sz="4500" dirty="0" smtClean="0"/>
          </a:p>
          <a:p>
            <a:r>
              <a:rPr lang="en-US" sz="3300" dirty="0"/>
              <a:t>11 Since everything will be destroyed in this way, what kind of people ought you to be? </a:t>
            </a:r>
            <a:r>
              <a:rPr lang="en-US" sz="3300" b="1" u="sng" dirty="0"/>
              <a:t>You ought to live holy and godly </a:t>
            </a:r>
            <a:r>
              <a:rPr lang="en-US" sz="3300" b="1" u="sng" dirty="0" smtClean="0"/>
              <a:t>lives (NIV)</a:t>
            </a:r>
          </a:p>
          <a:p>
            <a:r>
              <a:rPr lang="en-US" sz="3400" dirty="0"/>
              <a:t>12 as you look forward to the day of God and speed its coming</a:t>
            </a:r>
          </a:p>
          <a:p>
            <a:endParaRPr lang="en-US" altLang="zh-TW" sz="4500" dirty="0" smtClean="0"/>
          </a:p>
          <a:p>
            <a:endParaRPr lang="en-US" altLang="zh-TW" sz="4500" dirty="0"/>
          </a:p>
          <a:p>
            <a:endParaRPr lang="en-US" sz="4500" dirty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lvl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zh-TW" altLang="en-US" sz="26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21" name="Horizontal Scroll 20"/>
          <p:cNvSpPr/>
          <p:nvPr/>
        </p:nvSpPr>
        <p:spPr>
          <a:xfrm rot="21156369">
            <a:off x="4179234" y="1921726"/>
            <a:ext cx="1776133" cy="710141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聖潔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敬虔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9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8"/>
          <p:cNvSpPr/>
          <p:nvPr/>
        </p:nvSpPr>
        <p:spPr>
          <a:xfrm rot="5400000">
            <a:off x="4000500" y="3390900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3390900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3657600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顺服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3657600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r>
              <a:rPr lang="zh-CN" altLang="en-US" dirty="0" smtClean="0"/>
              <a:t>不顺服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zh-TW" alt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羅</a:t>
            </a:r>
            <a:r>
              <a:rPr lang="zh-TW" alt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馬書七章十五節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435608" y="1066800"/>
            <a:ext cx="7498080" cy="1752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lang="zh-TW" alt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因</a:t>
            </a:r>
            <a:r>
              <a:rPr lang="zh-TW" altLang="en-US" sz="26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為我所做的，我自己不明白；</a:t>
            </a:r>
            <a:r>
              <a:rPr lang="zh-TW" altLang="en-US" sz="2600" u="sng" dirty="0">
                <a:solidFill>
                  <a:schemeClr val="tx2">
                    <a:shade val="30000"/>
                    <a:satMod val="150000"/>
                  </a:schemeClr>
                </a:solidFill>
              </a:rPr>
              <a:t>我所願意的，</a:t>
            </a:r>
            <a:r>
              <a:rPr lang="zh-TW" altLang="en-US" sz="2600" u="sng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我並不</a:t>
            </a:r>
            <a:r>
              <a:rPr lang="zh-TW" altLang="en-US" sz="2600" u="sng" dirty="0">
                <a:solidFill>
                  <a:schemeClr val="tx2">
                    <a:shade val="30000"/>
                    <a:satMod val="150000"/>
                  </a:schemeClr>
                </a:solidFill>
              </a:rPr>
              <a:t>做</a:t>
            </a:r>
            <a:r>
              <a:rPr lang="zh-TW" altLang="en-US" sz="26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；我所恨惡的，我倒去做</a:t>
            </a:r>
            <a:r>
              <a:rPr lang="zh-TW" altLang="en-US" sz="2800" dirty="0"/>
              <a:t>。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69720" y="152400"/>
            <a:ext cx="7498080" cy="1143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zh-TW" alt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提</a:t>
            </a:r>
            <a:r>
              <a:rPr lang="zh-TW" alt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摩太前書四章</a:t>
            </a:r>
            <a:r>
              <a:rPr lang="zh-CN" alt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六</a:t>
            </a:r>
            <a:r>
              <a:rPr lang="zh-TW" alt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至十</a:t>
            </a:r>
            <a:r>
              <a:rPr lang="zh-TW" alt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節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43000" y="838200"/>
            <a:ext cx="7772400" cy="4114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altLang="zh-TW" b="1" baseline="30000" dirty="0"/>
              <a:t>6 </a:t>
            </a:r>
            <a:r>
              <a:rPr lang="zh-TW" altLang="en-US" dirty="0"/>
              <a:t>你 若 將 這 些 事 提 醒 弟 兄 們 ， 便 是 基 督 耶 穌 的 好 執 事 ， 在 真 道 的 話 語 和 你 向 來 所 服 從 的 善 道 上 得 了 教 育 。</a:t>
            </a:r>
          </a:p>
          <a:p>
            <a:r>
              <a:rPr lang="en-US" altLang="zh-TW" b="1" baseline="30000" dirty="0"/>
              <a:t>7 </a:t>
            </a:r>
            <a:r>
              <a:rPr lang="zh-TW" altLang="en-US" dirty="0"/>
              <a:t>只 是 要 棄 絕 那 世 俗 的 言 語 和 老 婦 荒 渺 的 話 ， </a:t>
            </a:r>
            <a:r>
              <a:rPr lang="zh-TW" altLang="en-US" b="1" u="sng" dirty="0"/>
              <a:t>在 敬 虔 上 操 練 自 己 。</a:t>
            </a:r>
          </a:p>
          <a:p>
            <a:r>
              <a:rPr lang="en-US" altLang="zh-TW" b="1" u="sng" baseline="30000" dirty="0"/>
              <a:t>8 </a:t>
            </a:r>
            <a:r>
              <a:rPr lang="zh-TW" altLang="en-US" b="1" u="sng" dirty="0"/>
              <a:t>操 練 身 體 ， 益 處 還 少 ； 惟 獨 敬 虔 ， 凡 事 都 有 益 處 ， 因 有 今 生 和 來 生 的 應 許 。</a:t>
            </a:r>
          </a:p>
          <a:p>
            <a:r>
              <a:rPr lang="en-US" altLang="zh-TW" b="1" baseline="30000" dirty="0"/>
              <a:t>9 </a:t>
            </a:r>
            <a:r>
              <a:rPr lang="zh-TW" altLang="en-US" dirty="0"/>
              <a:t>這 話 是 可 信 的 ， 是 十 分 可 佩 服 的 。</a:t>
            </a:r>
          </a:p>
          <a:p>
            <a:r>
              <a:rPr lang="en-US" altLang="zh-TW" b="1" baseline="30000" dirty="0"/>
              <a:t>10 </a:t>
            </a:r>
            <a:r>
              <a:rPr lang="zh-TW" altLang="en-US" dirty="0"/>
              <a:t>我 們 勞 苦 努 力 ， 正 是 為 此 ， 因 我 們 的 指 望 在 乎 永 生 的 神 ； 他 是 萬 人 的 救 主 ， 更 是 信 徒 的 救 主 。</a:t>
            </a:r>
          </a:p>
          <a:p>
            <a:pPr marL="27432" lvl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altLang="zh-TW" b="1" baseline="300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b="1" baseline="300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r>
              <a:rPr lang="zh-CN" altLang="en-US" b="1" u="sng" dirty="0" smtClean="0"/>
              <a:t>“</a:t>
            </a:r>
            <a:r>
              <a:rPr lang="zh-TW" altLang="en-US" b="1" u="sng" dirty="0" smtClean="0"/>
              <a:t>敬虔</a:t>
            </a:r>
            <a:r>
              <a:rPr lang="zh-CN" altLang="en-US" b="1" u="sng" dirty="0" smtClean="0"/>
              <a:t>”希</a:t>
            </a:r>
            <a:r>
              <a:rPr lang="zh-CN" altLang="en-US" b="1" u="sng" dirty="0"/>
              <a:t>臘文</a:t>
            </a:r>
            <a:r>
              <a:rPr lang="en-US" b="1" dirty="0"/>
              <a:t>: </a:t>
            </a:r>
            <a:r>
              <a:rPr lang="el-GR" b="1" dirty="0" smtClean="0"/>
              <a:t>εὐσέβεια</a:t>
            </a:r>
            <a:endParaRPr lang="en-US" b="1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/>
              <a:t>      Reverence</a:t>
            </a:r>
            <a:r>
              <a:rPr lang="zh-CN" altLang="en-US" b="1" dirty="0"/>
              <a:t>；</a:t>
            </a:r>
            <a:r>
              <a:rPr lang="en-US" b="1" dirty="0"/>
              <a:t>D</a:t>
            </a:r>
            <a:r>
              <a:rPr lang="en-US" b="1" dirty="0" smtClean="0"/>
              <a:t>evoutness towards God</a:t>
            </a:r>
            <a:endParaRPr lang="en-US" b="1" dirty="0"/>
          </a:p>
          <a:p>
            <a:pPr marL="884682" indent="-857250">
              <a:buFont typeface="Arial" panose="020B0604020202020204" pitchFamily="34" charset="0"/>
              <a:buChar char="•"/>
            </a:pPr>
            <a:r>
              <a:rPr lang="zh-CN" altLang="en-US" dirty="0"/>
              <a:t>   </a:t>
            </a:r>
            <a:r>
              <a:rPr lang="zh-CN" altLang="en-US" dirty="0" smtClean="0"/>
              <a:t>對神的敬畏及忠心</a:t>
            </a:r>
            <a:r>
              <a:rPr lang="en-US" altLang="zh-CN" dirty="0" smtClean="0"/>
              <a:t>/</a:t>
            </a:r>
            <a:r>
              <a:rPr lang="zh-CN" altLang="en-US" dirty="0" smtClean="0"/>
              <a:t>專心</a:t>
            </a:r>
            <a:endParaRPr lang="en-US" altLang="zh-TW" dirty="0" smtClean="0"/>
          </a:p>
          <a:p>
            <a:pPr marL="884682" indent="-8572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zh-CN" altLang="en-US" b="1" u="sng" dirty="0" smtClean="0"/>
              <a:t>“</a:t>
            </a:r>
            <a:r>
              <a:rPr lang="zh-TW" altLang="en-US" b="1" u="sng" dirty="0" smtClean="0"/>
              <a:t>操練</a:t>
            </a:r>
            <a:r>
              <a:rPr lang="zh-CN" altLang="en-US" b="1" u="sng" dirty="0" smtClean="0"/>
              <a:t>”希</a:t>
            </a:r>
            <a:r>
              <a:rPr lang="zh-CN" altLang="en-US" b="1" u="sng" dirty="0"/>
              <a:t>臘文</a:t>
            </a:r>
            <a:r>
              <a:rPr lang="en-US" b="1" u="sng" dirty="0"/>
              <a:t>: </a:t>
            </a:r>
            <a:r>
              <a:rPr lang="el-GR" b="1" dirty="0"/>
              <a:t>γυμνάζω</a:t>
            </a:r>
            <a:endParaRPr lang="en-US" b="1" u="sng" dirty="0"/>
          </a:p>
          <a:p>
            <a:pPr marL="884682" indent="-857250">
              <a:buFont typeface="Arial" panose="020B0604020202020204" pitchFamily="34" charset="0"/>
              <a:buChar char="•"/>
            </a:pPr>
            <a:r>
              <a:rPr lang="zh-CN" altLang="en-US" b="1" dirty="0"/>
              <a:t>   </a:t>
            </a:r>
            <a:r>
              <a:rPr lang="en-US" altLang="zh-CN" b="1" dirty="0"/>
              <a:t>T</a:t>
            </a:r>
            <a:r>
              <a:rPr lang="en-US" b="1" dirty="0" smtClean="0"/>
              <a:t>o </a:t>
            </a:r>
            <a:r>
              <a:rPr lang="en-US" b="1" dirty="0"/>
              <a:t>exercise </a:t>
            </a:r>
            <a:r>
              <a:rPr lang="en-US" b="1" dirty="0" smtClean="0"/>
              <a:t>vigorously</a:t>
            </a:r>
            <a:r>
              <a:rPr lang="zh-CN" altLang="en-US" dirty="0" smtClean="0"/>
              <a:t>； </a:t>
            </a:r>
            <a:r>
              <a:rPr lang="en-US" b="1" dirty="0" smtClean="0"/>
              <a:t>Discipline </a:t>
            </a:r>
            <a:r>
              <a:rPr lang="en-US" b="1" u="sng" dirty="0" smtClean="0"/>
              <a:t> </a:t>
            </a:r>
            <a:endParaRPr lang="en-US" b="1" u="sng" dirty="0"/>
          </a:p>
          <a:p>
            <a:pPr marL="884682" indent="-857250">
              <a:buFont typeface="Arial" panose="020B0604020202020204" pitchFamily="34" charset="0"/>
              <a:buChar char="•"/>
            </a:pPr>
            <a:r>
              <a:rPr lang="zh-CN" altLang="en-US" dirty="0"/>
              <a:t>   </a:t>
            </a:r>
            <a:r>
              <a:rPr lang="zh-TW" altLang="en-US" dirty="0"/>
              <a:t>嚴謹的鍛練</a:t>
            </a:r>
            <a:endParaRPr lang="en-US" dirty="0"/>
          </a:p>
          <a:p>
            <a:pPr marL="884682" indent="-857250">
              <a:buFont typeface="Arial" panose="020B0604020202020204" pitchFamily="34" charset="0"/>
              <a:buChar char="•"/>
            </a:pPr>
            <a:endParaRPr lang="en-US" dirty="0"/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b="1" baseline="300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7406640" cy="68580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effectLst/>
                <a:latin typeface="+mj-ea"/>
              </a:rPr>
              <a:t>操</a:t>
            </a:r>
            <a:r>
              <a:rPr lang="zh-CN" altLang="en-US" b="1" dirty="0">
                <a:effectLst/>
                <a:latin typeface="+mj-ea"/>
              </a:rPr>
              <a:t>練敬</a:t>
            </a:r>
            <a:r>
              <a:rPr lang="zh-CN" altLang="en-US" b="1" dirty="0" smtClean="0">
                <a:effectLst/>
                <a:latin typeface="+mj-ea"/>
              </a:rPr>
              <a:t>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990600"/>
            <a:ext cx="740664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b="1" dirty="0" smtClean="0"/>
              <a:t>.  </a:t>
            </a:r>
            <a:r>
              <a:rPr lang="zh-CN" altLang="en-US" sz="3200" b="1" dirty="0" smtClean="0"/>
              <a:t>瞭</a:t>
            </a:r>
            <a:r>
              <a:rPr lang="zh-CN" altLang="en-US" sz="3200" b="1" dirty="0"/>
              <a:t>解自</a:t>
            </a:r>
            <a:r>
              <a:rPr lang="zh-CN" altLang="en-US" sz="3200" b="1" dirty="0" smtClean="0"/>
              <a:t>己</a:t>
            </a:r>
            <a:endParaRPr lang="en-US" sz="3200" b="1" dirty="0" smtClean="0"/>
          </a:p>
        </p:txBody>
      </p:sp>
      <p:sp>
        <p:nvSpPr>
          <p:cNvPr id="4" name="Down Arrow 3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41985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22120" y="1143000"/>
            <a:ext cx="7498080" cy="2392362"/>
          </a:xfrm>
          <a:prstGeom prst="rect">
            <a:avLst/>
          </a:prstGeom>
        </p:spPr>
        <p:txBody>
          <a:bodyPr anchor="b">
            <a:normAutofit fontScale="52500" lnSpcReduction="20000"/>
          </a:bodyPr>
          <a:lstStyle/>
          <a:p>
            <a:pPr>
              <a:spcBef>
                <a:spcPct val="0"/>
              </a:spcBef>
            </a:pPr>
            <a:endParaRPr lang="en-US" sz="6100" dirty="0" smtClean="0"/>
          </a:p>
          <a:p>
            <a:pPr>
              <a:spcBef>
                <a:spcPct val="0"/>
              </a:spcBef>
            </a:pPr>
            <a:r>
              <a:rPr lang="en-US" altLang="zh-TW" sz="6100" b="1" dirty="0"/>
              <a:t>• </a:t>
            </a:r>
            <a:r>
              <a:rPr lang="zh-TW" altLang="en-US" sz="6100" b="1" dirty="0"/>
              <a:t>我們的意志力如何操作？</a:t>
            </a:r>
            <a:br>
              <a:rPr lang="zh-TW" altLang="en-US" sz="6100" b="1" dirty="0"/>
            </a:br>
            <a:r>
              <a:rPr lang="en-US" altLang="zh-TW" sz="6100" b="1" dirty="0"/>
              <a:t>• </a:t>
            </a:r>
            <a:r>
              <a:rPr lang="zh-TW" altLang="en-US" sz="6200" b="1" dirty="0"/>
              <a:t>什麼東西影響我</a:t>
            </a:r>
            <a:r>
              <a:rPr lang="zh-TW" altLang="en-US" sz="6200" b="1" dirty="0" smtClean="0"/>
              <a:t>們</a:t>
            </a:r>
            <a:r>
              <a:rPr lang="zh-CN" altLang="en-US" sz="6200" b="1" dirty="0"/>
              <a:t>順服</a:t>
            </a:r>
            <a:r>
              <a:rPr lang="zh-TW" altLang="en-US" sz="6200" b="1" dirty="0" smtClean="0"/>
              <a:t>或不</a:t>
            </a:r>
            <a:r>
              <a:rPr lang="zh-CN" altLang="en-US" sz="6200" b="1" dirty="0"/>
              <a:t>順</a:t>
            </a:r>
            <a:r>
              <a:rPr lang="zh-TW" altLang="en-US" sz="6200" b="1" dirty="0" smtClean="0"/>
              <a:t>服</a:t>
            </a:r>
            <a:r>
              <a:rPr lang="zh-TW" altLang="en-US" sz="6100" b="1" dirty="0" smtClean="0"/>
              <a:t>？</a:t>
            </a:r>
            <a:r>
              <a:rPr lang="zh-TW" altLang="en-US" sz="6100" b="1" dirty="0"/>
              <a:t/>
            </a:r>
            <a:br>
              <a:rPr lang="zh-TW" altLang="en-US" sz="6100" b="1" dirty="0"/>
            </a:br>
            <a:endParaRPr lang="en-US" sz="61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76700" y="2912472"/>
            <a:ext cx="2133600" cy="1964328"/>
            <a:chOff x="1502771" y="67671"/>
            <a:chExt cx="3928657" cy="392865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Oval 10"/>
            <p:cNvSpPr/>
            <p:nvPr/>
          </p:nvSpPr>
          <p:spPr>
            <a:xfrm>
              <a:off x="1502771" y="67671"/>
              <a:ext cx="3928657" cy="3928657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2078110" y="643009"/>
              <a:ext cx="2777979" cy="27779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5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38600" y="2912472"/>
            <a:ext cx="2133600" cy="1964328"/>
            <a:chOff x="1502771" y="67671"/>
            <a:chExt cx="3928657" cy="392865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Oval 13"/>
            <p:cNvSpPr/>
            <p:nvPr/>
          </p:nvSpPr>
          <p:spPr>
            <a:xfrm>
              <a:off x="1502771" y="67671"/>
              <a:ext cx="3928657" cy="3928657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2078110" y="643009"/>
              <a:ext cx="2777979" cy="27779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500" kern="12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248834" y="3244333"/>
            <a:ext cx="1690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5400" b="1" dirty="0">
                <a:solidFill>
                  <a:schemeClr val="bg1"/>
                </a:solidFill>
              </a:rPr>
              <a:t>意志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1363980" y="24936"/>
            <a:ext cx="7406640" cy="783102"/>
          </a:xfrm>
        </p:spPr>
        <p:txBody>
          <a:bodyPr/>
          <a:lstStyle/>
          <a:p>
            <a:r>
              <a:rPr lang="zh-CN" altLang="en-US" b="1" dirty="0">
                <a:effectLst/>
                <a:latin typeface="+mj-ea"/>
              </a:rPr>
              <a:t>操練敬</a:t>
            </a:r>
            <a:r>
              <a:rPr lang="zh-CN" altLang="en-US" b="1" dirty="0" smtClean="0">
                <a:effectLst/>
                <a:latin typeface="+mj-ea"/>
              </a:rPr>
              <a:t>虔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90600" y="762000"/>
            <a:ext cx="6180992" cy="398401"/>
          </a:xfrm>
          <a:prstGeom prst="rect">
            <a:avLst/>
          </a:prstGeom>
        </p:spPr>
        <p:txBody>
          <a:bodyPr anchor="b">
            <a:normAutofit fontScale="92500" lnSpcReduction="10000"/>
          </a:bodyPr>
          <a:lstStyle/>
          <a:p>
            <a:pPr lvl="1"/>
            <a:endParaRPr lang="en-US" altLang="zh-TW" sz="2400" b="1" dirty="0" smtClean="0"/>
          </a:p>
          <a:p>
            <a:pPr lvl="1"/>
            <a:endParaRPr lang="en-US" altLang="zh-TW" sz="6700" b="1" dirty="0"/>
          </a:p>
          <a:p>
            <a:pPr lvl="1"/>
            <a:endParaRPr lang="en-US" sz="2400" b="1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514504" y="1219200"/>
            <a:ext cx="6867496" cy="54102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dirty="0"/>
              <a:t> 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76200" y="3886200"/>
            <a:ext cx="1406245" cy="685800"/>
            <a:chOff x="76200" y="3886200"/>
            <a:chExt cx="1406245" cy="685800"/>
          </a:xfrm>
        </p:grpSpPr>
        <p:grpSp>
          <p:nvGrpSpPr>
            <p:cNvPr id="25" name="Group 24"/>
            <p:cNvGrpSpPr/>
            <p:nvPr/>
          </p:nvGrpSpPr>
          <p:grpSpPr>
            <a:xfrm>
              <a:off x="76200" y="3886200"/>
              <a:ext cx="1117911" cy="685800"/>
              <a:chOff x="76208" y="1778257"/>
              <a:chExt cx="1265563" cy="898373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26" name="Rounded Rectangle 25"/>
              <p:cNvSpPr/>
              <p:nvPr/>
            </p:nvSpPr>
            <p:spPr>
              <a:xfrm>
                <a:off x="76208" y="1828808"/>
                <a:ext cx="1265563" cy="711448"/>
              </a:xfrm>
              <a:prstGeom prst="roundRect">
                <a:avLst>
                  <a:gd name="adj" fmla="val 1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ounded Rectangle 4"/>
              <p:cNvSpPr/>
              <p:nvPr/>
            </p:nvSpPr>
            <p:spPr>
              <a:xfrm>
                <a:off x="97045" y="1778257"/>
                <a:ext cx="1223888" cy="89837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5245" tIns="55245" rIns="55245" bIns="55245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dirty="0" smtClean="0"/>
                  <a:t>情感</a:t>
                </a:r>
                <a:endParaRPr lang="en-US" kern="1200" dirty="0"/>
              </a:p>
            </p:txBody>
          </p:sp>
        </p:grpSp>
        <p:sp>
          <p:nvSpPr>
            <p:cNvPr id="11" name="Left Brace 10"/>
            <p:cNvSpPr/>
            <p:nvPr/>
          </p:nvSpPr>
          <p:spPr>
            <a:xfrm>
              <a:off x="1219200" y="3962400"/>
              <a:ext cx="263245" cy="60960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286000" y="4876800"/>
            <a:ext cx="5105400" cy="1143000"/>
            <a:chOff x="2286000" y="4876800"/>
            <a:chExt cx="5105400" cy="1143000"/>
          </a:xfrm>
        </p:grpSpPr>
        <p:grpSp>
          <p:nvGrpSpPr>
            <p:cNvPr id="30" name="Group 29"/>
            <p:cNvGrpSpPr/>
            <p:nvPr/>
          </p:nvGrpSpPr>
          <p:grpSpPr>
            <a:xfrm>
              <a:off x="6062645" y="4978364"/>
              <a:ext cx="1328755" cy="1041436"/>
              <a:chOff x="2514596" y="2133594"/>
              <a:chExt cx="1905006" cy="1778071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31" name="Oval 30"/>
              <p:cNvSpPr/>
              <p:nvPr/>
            </p:nvSpPr>
            <p:spPr>
              <a:xfrm>
                <a:off x="2514596" y="2133594"/>
                <a:ext cx="1905006" cy="1778071"/>
              </a:xfrm>
              <a:prstGeom prst="ellipse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Oval 4"/>
              <p:cNvSpPr/>
              <p:nvPr/>
            </p:nvSpPr>
            <p:spPr>
              <a:xfrm>
                <a:off x="2793578" y="2393985"/>
                <a:ext cx="1347042" cy="1257287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9370" tIns="39370" rIns="39370" bIns="3937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sz="2800" kern="1200" dirty="0" smtClean="0"/>
                  <a:t>意志</a:t>
                </a:r>
                <a:endParaRPr lang="en-US" sz="2800" kern="1200" dirty="0"/>
              </a:p>
            </p:txBody>
          </p:sp>
        </p:grpSp>
        <p:cxnSp>
          <p:nvCxnSpPr>
            <p:cNvPr id="33" name="Straight Arrow Connector 32"/>
            <p:cNvCxnSpPr>
              <a:stCxn id="31" idx="2"/>
            </p:cNvCxnSpPr>
            <p:nvPr/>
          </p:nvCxnSpPr>
          <p:spPr>
            <a:xfrm flipH="1" flipV="1">
              <a:off x="2286000" y="4876800"/>
              <a:ext cx="3776645" cy="62228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457200" y="1524000"/>
            <a:ext cx="2286000" cy="2286000"/>
            <a:chOff x="457200" y="1524000"/>
            <a:chExt cx="2286000" cy="2286000"/>
          </a:xfrm>
        </p:grpSpPr>
        <p:sp>
          <p:nvSpPr>
            <p:cNvPr id="23" name="Rounded Rectangle 22"/>
            <p:cNvSpPr/>
            <p:nvPr/>
          </p:nvSpPr>
          <p:spPr>
            <a:xfrm>
              <a:off x="457200" y="1955552"/>
              <a:ext cx="813111" cy="559048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5608813"/>
                <a:satOff val="-2884"/>
                <a:lumOff val="-1242"/>
                <a:alphaOff val="0"/>
              </a:schemeClr>
            </a:fillRef>
            <a:effectRef idx="2">
              <a:schemeClr val="accent3">
                <a:hueOff val="-5608813"/>
                <a:satOff val="-2884"/>
                <a:lumOff val="-12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476252" y="1971926"/>
              <a:ext cx="775007" cy="526300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245" tIns="55245" rIns="55245" bIns="5524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dirty="0" smtClean="0"/>
                <a:t>心思</a:t>
              </a:r>
              <a:endParaRPr lang="en-US" kern="1200" dirty="0"/>
            </a:p>
          </p:txBody>
        </p:sp>
        <p:cxnSp>
          <p:nvCxnSpPr>
            <p:cNvPr id="4" name="Straight Arrow Connector 3"/>
            <p:cNvCxnSpPr>
              <a:stCxn id="23" idx="3"/>
              <a:endCxn id="37" idx="1"/>
            </p:cNvCxnSpPr>
            <p:nvPr/>
          </p:nvCxnSpPr>
          <p:spPr>
            <a:xfrm flipV="1">
              <a:off x="1270311" y="1828800"/>
              <a:ext cx="80511" cy="40627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3" idx="3"/>
            </p:cNvCxnSpPr>
            <p:nvPr/>
          </p:nvCxnSpPr>
          <p:spPr>
            <a:xfrm>
              <a:off x="1270311" y="2235076"/>
              <a:ext cx="343756" cy="111772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4" idx="3"/>
            </p:cNvCxnSpPr>
            <p:nvPr/>
          </p:nvCxnSpPr>
          <p:spPr>
            <a:xfrm>
              <a:off x="1251259" y="2235076"/>
              <a:ext cx="1491941" cy="157492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Left Brace 36"/>
            <p:cNvSpPr/>
            <p:nvPr/>
          </p:nvSpPr>
          <p:spPr>
            <a:xfrm>
              <a:off x="1350822" y="1524000"/>
              <a:ext cx="263245" cy="60960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1614067" y="1008046"/>
            <a:ext cx="66155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創 世 記 </a:t>
            </a:r>
            <a:r>
              <a:rPr lang="en-US" b="1" dirty="0"/>
              <a:t>3:1-6</a:t>
            </a:r>
            <a:endParaRPr lang="en-US" dirty="0"/>
          </a:p>
          <a:p>
            <a:r>
              <a:rPr lang="en-US" dirty="0"/>
              <a:t>Chinese Union Version (Traditional) (CUV)</a:t>
            </a:r>
          </a:p>
          <a:p>
            <a:r>
              <a:rPr lang="en-US" b="1" dirty="0"/>
              <a:t>3 </a:t>
            </a:r>
            <a:r>
              <a:rPr lang="zh-CN" altLang="en-US" dirty="0"/>
              <a:t>耶 和 華 神 所 造 的 ， 惟 有 蛇 比 田 野 一 切 的 活 物 更 狡 猾 。 </a:t>
            </a:r>
            <a:r>
              <a:rPr lang="zh-TW" altLang="en-US" dirty="0"/>
              <a:t>蛇 對 女 人 說 ： 神 </a:t>
            </a:r>
            <a:r>
              <a:rPr lang="zh-TW" altLang="en-US" b="1" u="sng" dirty="0"/>
              <a:t>豈 是 真 說</a:t>
            </a:r>
            <a:r>
              <a:rPr lang="zh-TW" altLang="en-US" dirty="0"/>
              <a:t> 不 許 你 們 吃 園 中 </a:t>
            </a:r>
            <a:r>
              <a:rPr lang="zh-TW" altLang="en-US" b="1" u="sng" dirty="0"/>
              <a:t>所 有 樹 上 的 果 子 麼</a:t>
            </a:r>
            <a:r>
              <a:rPr lang="zh-TW" altLang="en-US" dirty="0"/>
              <a:t> ？</a:t>
            </a:r>
            <a:endParaRPr lang="en-US" dirty="0"/>
          </a:p>
          <a:p>
            <a:r>
              <a:rPr lang="en-US" b="1" baseline="30000" dirty="0"/>
              <a:t>2 </a:t>
            </a:r>
            <a:r>
              <a:rPr lang="zh-TW" altLang="en-US" dirty="0"/>
              <a:t>女 人 對 蛇 說 ： 園 中 樹 上 的 果 子 ， 我 們 可 以 吃 ，</a:t>
            </a:r>
            <a:endParaRPr lang="en-US" dirty="0"/>
          </a:p>
          <a:p>
            <a:r>
              <a:rPr lang="en-US" b="1" baseline="30000" dirty="0"/>
              <a:t>3 </a:t>
            </a:r>
            <a:r>
              <a:rPr lang="zh-TW" altLang="en-US" dirty="0"/>
              <a:t>惟 有 園 當 中 那 棵 樹 上 的 果 子 ， 神 曾 說 ： 你 們 不 可 吃 ， 也 不 可 摸 ， 免 得 你 們 死 。</a:t>
            </a:r>
            <a:endParaRPr lang="en-US" dirty="0"/>
          </a:p>
          <a:p>
            <a:r>
              <a:rPr lang="en-US" b="1" baseline="30000" dirty="0"/>
              <a:t>4 </a:t>
            </a:r>
            <a:r>
              <a:rPr lang="zh-TW" altLang="en-US" dirty="0"/>
              <a:t>蛇 對 女 人 說 ： </a:t>
            </a:r>
            <a:r>
              <a:rPr lang="zh-TW" altLang="en-US" b="1" u="sng" dirty="0"/>
              <a:t>你 們 不 一 定 死</a:t>
            </a:r>
            <a:r>
              <a:rPr lang="zh-TW" altLang="en-US" dirty="0"/>
              <a:t> ；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TW" altLang="en-US" dirty="0"/>
              <a:t>因 為 神 知 道 ， 你 們 吃 的 日 子 眼 睛 就 明 亮 了 ， </a:t>
            </a:r>
            <a:r>
              <a:rPr lang="zh-TW" altLang="en-US" b="1" u="sng" dirty="0"/>
              <a:t>你 們 便 如 神 能 知 道 善 惡</a:t>
            </a:r>
            <a:r>
              <a:rPr lang="zh-TW" altLang="en-US" dirty="0"/>
              <a:t> 。</a:t>
            </a:r>
            <a:endParaRPr lang="en-US" dirty="0"/>
          </a:p>
          <a:p>
            <a:r>
              <a:rPr lang="en-US" b="1" baseline="30000" dirty="0"/>
              <a:t>6 </a:t>
            </a:r>
            <a:r>
              <a:rPr lang="zh-TW" altLang="en-US" dirty="0"/>
              <a:t>於 是 女 人 見 那 棵 樹 的 果 子 </a:t>
            </a:r>
            <a:r>
              <a:rPr lang="zh-TW" altLang="en-US" b="1" u="sng" dirty="0"/>
              <a:t>好 作 食 物 ， 也 悅 人 的 眼 目 ， 且 是 可 喜 愛 的</a:t>
            </a:r>
            <a:r>
              <a:rPr lang="zh-TW" altLang="en-US" dirty="0"/>
              <a:t> ， </a:t>
            </a:r>
            <a:r>
              <a:rPr lang="zh-TW" altLang="en-US" b="1" u="sng" dirty="0"/>
              <a:t>能 使 人 有 智 慧 </a:t>
            </a:r>
            <a:r>
              <a:rPr lang="zh-TW" altLang="en-US" dirty="0"/>
              <a:t>， 就 </a:t>
            </a:r>
            <a:r>
              <a:rPr lang="zh-TW" altLang="en-US" b="1" u="sng" dirty="0"/>
              <a:t>摘 下 果 子 來 吃 了 </a:t>
            </a:r>
            <a:r>
              <a:rPr lang="zh-TW" altLang="en-US" dirty="0"/>
              <a:t>， 又 給 他 丈 夫 ， 他 丈 夫 也 吃 了 。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180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152400"/>
            <a:ext cx="2819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zh-CN" altLang="en-US" sz="2000" b="1" dirty="0">
                <a:solidFill>
                  <a:schemeClr val="accent6"/>
                </a:solidFill>
              </a:rPr>
              <a:t>外在的影響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373467"/>
              </p:ext>
            </p:extLst>
          </p:nvPr>
        </p:nvGraphicFramePr>
        <p:xfrm>
          <a:off x="1600200" y="762000"/>
          <a:ext cx="6934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000500" y="4991101"/>
            <a:ext cx="685800" cy="1066800"/>
          </a:xfrm>
          <a:prstGeom prst="downArrow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6200000">
            <a:off x="5524500" y="4991101"/>
            <a:ext cx="685800" cy="1066800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順服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00800" y="5257801"/>
            <a:ext cx="1828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不順服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724400" y="4876800"/>
            <a:ext cx="685800" cy="838200"/>
          </a:xfrm>
          <a:prstGeom prst="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</a:t>
            </a:r>
            <a:fld id="{0DDD40BB-837C-4228-A162-8E390E51C7E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-81156" y="662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b="1" dirty="0" smtClean="0"/>
              <a:t>.</a:t>
            </a:r>
            <a:r>
              <a:rPr lang="zh-CN" altLang="en-US" b="1" dirty="0" smtClean="0"/>
              <a:t> 瞭</a:t>
            </a:r>
            <a:r>
              <a:rPr lang="zh-CN" altLang="en-US" b="1" dirty="0"/>
              <a:t>解自己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511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2184</TotalTime>
  <Words>796</Words>
  <Application>Microsoft Office PowerPoint</Application>
  <PresentationFormat>On-screen Show (4:3)</PresentationFormat>
  <Paragraphs>357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追求聖潔, 操練敬虔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操練敬虔</vt:lpstr>
      <vt:lpstr>操練敬虔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DASSAULT SYSTEMES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hlv</dc:creator>
  <cp:lastModifiedBy>Helen1</cp:lastModifiedBy>
  <cp:revision>162</cp:revision>
  <dcterms:created xsi:type="dcterms:W3CDTF">2011-04-26T03:12:52Z</dcterms:created>
  <dcterms:modified xsi:type="dcterms:W3CDTF">2015-05-01T17:53:52Z</dcterms:modified>
</cp:coreProperties>
</file>