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4" r:id="rId6"/>
    <p:sldId id="261" r:id="rId7"/>
    <p:sldId id="257" r:id="rId8"/>
    <p:sldId id="263" r:id="rId9"/>
    <p:sldId id="265" r:id="rId10"/>
    <p:sldId id="268" r:id="rId11"/>
    <p:sldId id="267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>
        <p:scale>
          <a:sx n="53" d="100"/>
          <a:sy n="53" d="100"/>
        </p:scale>
        <p:origin x="-175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EDB7-5DF1-4792-BCAE-7241BC363C16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9085-D6B5-4B67-AFAC-EB189445A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lain of Rahah and Mt. Sina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8894-D898-4F1C-AA27-85D1702B2A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78B-A88B-4FD0-BA05-FE956ABD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EDB7-5DF1-4792-BCAE-7241BC363C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9085-D6B5-4B67-AFAC-EB189445A5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8686800" cy="2971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CN" altLang="en-US" sz="8000" dirty="0" smtClean="0">
                <a:latin typeface="DFKai-SB" pitchFamily="65" charset="-120"/>
                <a:ea typeface="DFKai-SB" pitchFamily="65" charset="-120"/>
              </a:rPr>
              <a:t>曠野的試煉</a:t>
            </a:r>
            <a:r>
              <a:rPr lang="en-US" altLang="zh-CN" sz="67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6700" b="1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民數記 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20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1-13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， 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21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4-9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，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16-18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；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0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馬太福音 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4</a:t>
            </a:r>
            <a:r>
              <a:rPr lang="zh-TW" altLang="en-US" sz="4000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1-11</a:t>
            </a:r>
            <a: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</a:br>
            <a:r>
              <a:rPr lang="zh-CN" altLang="en-US" sz="4900" b="1" dirty="0" smtClean="0">
                <a:latin typeface="DFKai-SB" pitchFamily="65" charset="-120"/>
                <a:ea typeface="DFKai-SB" pitchFamily="65" charset="-120"/>
              </a:rPr>
              <a:t>庫比蒂諾基督徒會堂</a:t>
            </a:r>
            <a: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4900" b="1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CN" b="1" dirty="0" smtClean="0">
                <a:latin typeface="DFKai-SB" pitchFamily="65" charset="-120"/>
                <a:ea typeface="DFKai-SB" pitchFamily="65" charset="-120"/>
              </a:rPr>
              <a:t>2015</a:t>
            </a:r>
            <a:r>
              <a:rPr lang="zh-CN" altLang="en-US" b="1" dirty="0" smtClean="0">
                <a:latin typeface="DFKai-SB" pitchFamily="65" charset="-120"/>
                <a:ea typeface="DFKai-SB" pitchFamily="65" charset="-120"/>
              </a:rPr>
              <a:t>年</a:t>
            </a:r>
            <a:r>
              <a:rPr lang="en-US" altLang="zh-CN" b="1" dirty="0" smtClean="0">
                <a:latin typeface="DFKai-SB" pitchFamily="65" charset="-120"/>
                <a:ea typeface="DFKai-SB" pitchFamily="65" charset="-120"/>
              </a:rPr>
              <a:t>7</a:t>
            </a:r>
            <a:r>
              <a:rPr lang="zh-CN" altLang="en-US" b="1" dirty="0" smtClean="0">
                <a:latin typeface="DFKai-SB" pitchFamily="65" charset="-120"/>
                <a:ea typeface="DFKai-SB" pitchFamily="65" charset="-120"/>
              </a:rPr>
              <a:t>月</a:t>
            </a:r>
            <a:r>
              <a:rPr lang="en-US" altLang="zh-CN" b="1" dirty="0" smtClean="0">
                <a:latin typeface="DFKai-SB" pitchFamily="65" charset="-120"/>
                <a:ea typeface="DFKai-SB" pitchFamily="65" charset="-120"/>
              </a:rPr>
              <a:t>5</a:t>
            </a:r>
            <a:r>
              <a:rPr lang="zh-CN" altLang="en-US" b="1" dirty="0" smtClean="0">
                <a:latin typeface="DFKai-SB" pitchFamily="65" charset="-120"/>
                <a:ea typeface="DFKai-SB" pitchFamily="65" charset="-120"/>
              </a:rPr>
              <a:t>日</a:t>
            </a:r>
            <a:r>
              <a:rPr lang="en-US" altLang="zh-CN" sz="6700" b="1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6700" b="1" dirty="0" smtClean="0">
                <a:latin typeface="DFKai-SB" pitchFamily="65" charset="-120"/>
                <a:ea typeface="DFKai-SB" pitchFamily="65" charset="-120"/>
              </a:rPr>
            </a:br>
            <a:r>
              <a:rPr lang="en-US" sz="6700" b="1" u="sng" dirty="0" smtClean="0">
                <a:latin typeface="DFKai-SB" pitchFamily="65" charset="-120"/>
                <a:ea typeface="DFKai-SB" pitchFamily="65" charset="-120"/>
              </a:rPr>
              <a:t> </a:t>
            </a:r>
            <a:br>
              <a:rPr lang="en-US" sz="6700" b="1" u="sng" dirty="0" smtClean="0">
                <a:latin typeface="DFKai-SB" pitchFamily="65" charset="-120"/>
                <a:ea typeface="DFKai-SB" pitchFamily="65" charset="-120"/>
              </a:rPr>
            </a:br>
            <a:r>
              <a:rPr lang="en-US" dirty="0">
                <a:latin typeface="DFKai-SB" pitchFamily="65" charset="-120"/>
                <a:ea typeface="DFKai-SB" pitchFamily="65" charset="-120"/>
              </a:rPr>
              <a:t/>
            </a:r>
            <a:br>
              <a:rPr lang="en-US" dirty="0">
                <a:latin typeface="DFKai-SB" pitchFamily="65" charset="-120"/>
                <a:ea typeface="DFKai-SB" pitchFamily="65" charset="-120"/>
              </a:rPr>
            </a:br>
            <a:r>
              <a:rPr lang="en-US" b="1" dirty="0">
                <a:latin typeface="DFKai-SB" pitchFamily="65" charset="-120"/>
                <a:ea typeface="DFKai-SB" pitchFamily="65" charset="-120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詩篇裡的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『</a:t>
            </a:r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埋怨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』+『</a:t>
            </a:r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信心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』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詩四十四篇</a:t>
            </a:r>
            <a:endParaRPr lang="en-US" altLang="zh-CN" sz="31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：這都臨到我們身上；我們卻沒有忘記你，也沒有違背你的約。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18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：我們的心沒有退後，我們的腳也沒有偏離你的路。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20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：倘若我們忘了神的名，或向別神舉手，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21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：神豈不鑒察這事嗎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? 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因祂曉得人心裏的隱密。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 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詩八十九篇</a:t>
            </a:r>
            <a:endParaRPr lang="en-US" altLang="zh-CN" sz="31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	50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：主啊，求你記念僕人們所受的羞辱，記念我怎樣將一切強盛民的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[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羞辱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]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存在我懷裏。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52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：耶和華是應當稱頌的，直到永遠阿們，阿們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! 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7620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21:16 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以色列人從那裡起行、到了比珥</a:t>
            </a:r>
            <a:r>
              <a:rPr kumimoji="0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〔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比珥就是井的意思</a:t>
            </a:r>
            <a:r>
              <a:rPr kumimoji="0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〕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．從前耶和華吩咐摩西說、招聚百姓、我好給他們水喝、說的就是這井。</a:t>
            </a:r>
            <a:endParaRPr kumimoji="0" lang="zh-TW" alt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DFKai-SB" pitchFamily="65" charset="-120"/>
              <a:ea typeface="DFKai-SB" pitchFamily="65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21:17 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當時、以色列人唱歌說、井阿、湧上水來．你們要向這井歌唱。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21:18 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MingLiU" pitchFamily="49" charset="-120"/>
              </a:rPr>
              <a:t>這井是首領和民中的尊貴人、用圭、用杖、所挖所掘的。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DFKai-SB" pitchFamily="65" charset="-120"/>
                <a:ea typeface="DFKai-SB" pitchFamily="65" charset="-120"/>
              </a:rPr>
              <a:t>大而可畏的曠野</a:t>
            </a:r>
            <a:endParaRPr lang="en-US" b="1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5400" b="1" u="sng" dirty="0" smtClean="0">
                <a:latin typeface="DFKai-SB" pitchFamily="65" charset="-120"/>
                <a:ea typeface="DFKai-SB" pitchFamily="65" charset="-120"/>
              </a:rPr>
              <a:t>以色列百姓在曠野</a:t>
            </a:r>
            <a:endParaRPr lang="en-US" sz="5400" u="sng" dirty="0"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599" y="1066796"/>
          <a:ext cx="8610601" cy="5810968"/>
        </p:xfrm>
        <a:graphic>
          <a:graphicData uri="http://schemas.openxmlformats.org/drawingml/2006/table">
            <a:tbl>
              <a:tblPr/>
              <a:tblGrid>
                <a:gridCol w="1946232"/>
                <a:gridCol w="1088801"/>
                <a:gridCol w="2926152"/>
                <a:gridCol w="2649416"/>
              </a:tblGrid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>
                          <a:solidFill>
                            <a:schemeClr val="bg1"/>
                          </a:solidFill>
                          <a:latin typeface="SimSun"/>
                        </a:rPr>
                        <a:t>事由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對象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神的反應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事件結果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苦水難喝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latin typeface="SimSun"/>
                      </a:endParaRP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樹使水變甜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吃不飽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摩西亞倫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latin typeface="SimSun"/>
                      </a:endParaRP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嗎哪從天降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多取嗎哪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latin typeface="SimSun"/>
                      </a:endParaRP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嗎哪生蟲變臭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安息日要收嗎哪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「不守誡命律法到幾時？」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找不著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缺水喝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chemeClr val="bg1"/>
                          </a:solidFill>
                          <a:latin typeface="SimSun"/>
                        </a:rPr>
                        <a:t>摩西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bg1"/>
                        </a:solidFill>
                        <a:latin typeface="SimSun"/>
                      </a:endParaRP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摩西擊打磐石出水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拜金牛犢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要滅絕百姓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神答應不降禍但殺</a:t>
                      </a:r>
                      <a:r>
                        <a:rPr lang="en-US" altLang="zh-TW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3</a:t>
                      </a:r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千百姓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曠野不適應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怒氣發作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火在其中焚燒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要吃肉及多樣食物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怒氣發作但體諒摩西需要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立長老，降鵪  民被殺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神單與摩西說話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向二人教訓發怒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米利暗得大麻瘋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不信能進迦南地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摩西亞倫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被藐視要發瘟疫滅民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二十歲以外不得進迦南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反抗神進攻迦南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約櫃不同行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百姓敗退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挑戰領袖權威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chemeClr val="bg1"/>
                          </a:solidFill>
                          <a:latin typeface="SimSun"/>
                        </a:rPr>
                        <a:t>摩西亞倫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要鞏固摩西亞倫地位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地裂及火殺叛黨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8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叛黨之死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摩西亞倫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以瘟疫滅絕百姓但被亞倫止住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使亞倫的杖發芽開花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缺水喝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摩西亞倫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對摩西不滿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摩西亞倫不得進迦南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曠野無糧無水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神，摩西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用火蛇咬死百姓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摩西立銅蛇救百姓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2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行淫拜他神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神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chemeClr val="bg1"/>
                          </a:solidFill>
                          <a:latin typeface="SimSun"/>
                        </a:rPr>
                        <a:t>怒氣發作要滅族長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latin typeface="SimSun"/>
                        </a:rPr>
                        <a:t>非尼哈義行消神怒</a:t>
                      </a:r>
                    </a:p>
                  </a:txBody>
                  <a:tcPr marL="5976" marR="5976" marT="59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耶穌的三個試探</a:t>
            </a:r>
            <a:endParaRPr lang="en-US" sz="6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11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（一）是飢餓求飽 </a:t>
            </a:r>
            <a:r>
              <a:rPr lang="en-US" altLang="zh-CN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人的基本需要 </a:t>
            </a:r>
            <a:r>
              <a:rPr 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basic needs</a:t>
            </a: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CN" sz="38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（二）是危險求救</a:t>
            </a:r>
            <a:r>
              <a:rPr lang="en-US" altLang="zh-CN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–</a:t>
            </a: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覺得安全與</a:t>
            </a: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被接納 </a:t>
            </a:r>
            <a:r>
              <a:rPr 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sense of security and sense of belonging</a:t>
            </a:r>
          </a:p>
          <a:p>
            <a:pPr>
              <a:buNone/>
            </a:pPr>
            <a:r>
              <a:rPr lang="zh-CN" altLang="en-US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（三） 是得到權力財富 </a:t>
            </a:r>
            <a:r>
              <a:rPr lang="en-US" altLang="zh-CN" sz="3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- </a:t>
            </a:r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自尊與價值感</a:t>
            </a:r>
            <a:r>
              <a:rPr lang="en-US" sz="4000" b="1" dirty="0" smtClean="0">
                <a:latin typeface="DFKai-SB" pitchFamily="65" charset="-120"/>
                <a:ea typeface="DFKai-SB" pitchFamily="65" charset="-120"/>
              </a:rPr>
              <a:t>sense of importance and self-worth</a:t>
            </a:r>
            <a:endParaRPr lang="en-US" sz="38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魔鬼建議如何面對試探</a:t>
            </a:r>
            <a:endParaRPr lang="en-US" sz="6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059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（一）飢餓求飽 </a:t>
            </a:r>
            <a:r>
              <a:rPr lang="en-US" altLang="zh-CN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–</a:t>
            </a:r>
            <a:r>
              <a:rPr lang="zh-CN" altLang="en-US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變石頭為食物 </a:t>
            </a:r>
            <a:r>
              <a:rPr lang="en-US" altLang="zh-CN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Play God</a:t>
            </a:r>
          </a:p>
          <a:p>
            <a:pPr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（二）危險求救</a:t>
            </a:r>
            <a:r>
              <a:rPr lang="en-US" altLang="zh-CN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– </a:t>
            </a:r>
            <a:r>
              <a:rPr lang="zh-CN" altLang="en-US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期待神差遣天使拯救 </a:t>
            </a:r>
            <a:r>
              <a:rPr lang="en-US" altLang="zh-CN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Manipulate God</a:t>
            </a:r>
            <a:endParaRPr lang="en-US" sz="44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（三） 得到權力財富 </a:t>
            </a:r>
            <a:r>
              <a:rPr lang="en-US" altLang="zh-CN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– </a:t>
            </a:r>
            <a:r>
              <a:rPr lang="zh-CN" altLang="en-US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俯伏拜魔鬼，就得到一切 </a:t>
            </a:r>
            <a:r>
              <a:rPr lang="en-US" altLang="zh-CN" sz="4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Replace God</a:t>
            </a:r>
            <a:endParaRPr lang="en-US" sz="44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什麼是真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『</a:t>
            </a:r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信心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』</a:t>
            </a:r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？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經過試驗的信心：</a:t>
            </a:r>
            <a:endParaRPr lang="en-US" altLang="zh-CN" sz="4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內在心裡的</a:t>
            </a:r>
            <a:endParaRPr lang="en-US" altLang="zh-CN" sz="48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en-US" altLang="zh-CN" sz="4800" b="1" dirty="0" smtClean="0">
                <a:latin typeface="DFKai-SB" pitchFamily="65" charset="-120"/>
                <a:ea typeface="DFKai-SB" pitchFamily="65" charset="-120"/>
              </a:rPr>
              <a:t>『</a:t>
            </a:r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信靠，尊崇，敬畏</a:t>
            </a:r>
            <a:r>
              <a:rPr lang="en-US" altLang="zh-CN" sz="4800" b="1" dirty="0" smtClean="0">
                <a:latin typeface="DFKai-SB" pitchFamily="65" charset="-120"/>
                <a:ea typeface="DFKai-SB" pitchFamily="65" charset="-120"/>
              </a:rPr>
              <a:t>』</a:t>
            </a:r>
          </a:p>
          <a:p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外在表現出</a:t>
            </a:r>
            <a:endParaRPr lang="en-US" altLang="zh-CN" sz="4800" b="1" dirty="0" smtClean="0"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en-US" altLang="zh-CN" sz="4800" b="1" dirty="0" smtClean="0">
                <a:latin typeface="DFKai-SB" pitchFamily="65" charset="-120"/>
                <a:ea typeface="DFKai-SB" pitchFamily="65" charset="-120"/>
              </a:rPr>
              <a:t>『</a:t>
            </a:r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求告，順服，等候，忍耐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』</a:t>
            </a:r>
          </a:p>
          <a:p>
            <a:pPr>
              <a:buNone/>
            </a:pPr>
            <a:endParaRPr lang="en-US" sz="4800" dirty="0" smtClean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DFKai-SB" pitchFamily="65" charset="-120"/>
                <a:ea typeface="DFKai-SB" pitchFamily="65" charset="-120"/>
              </a:rPr>
              <a:t>亞伯拉</a:t>
            </a:r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罕的信心之旅</a:t>
            </a:r>
            <a:endParaRPr lang="en-US" sz="4800" b="1" dirty="0">
              <a:latin typeface="DFKai-SB" pitchFamily="65" charset="-120"/>
              <a:ea typeface="DFKai-SB" pitchFamily="65" charset="-12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3810000"/>
            <a:ext cx="80772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62000" y="1981200"/>
            <a:ext cx="0" cy="18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4724400"/>
            <a:ext cx="99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prstClr val="black"/>
                </a:solidFill>
              </a:rPr>
              <a:t>回應呼召去迦南地</a:t>
            </a:r>
            <a:endParaRPr lang="en-US" sz="2600" b="1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95400" y="3352800"/>
            <a:ext cx="0" cy="457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6800" y="4419600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prstClr val="black"/>
                </a:solidFill>
              </a:rPr>
              <a:t>逃到埃及</a:t>
            </a:r>
            <a:endParaRPr lang="en-US" sz="2600" b="1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76400" y="3657600"/>
            <a:ext cx="0" cy="2286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5105400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prstClr val="black"/>
                </a:solidFill>
              </a:rPr>
              <a:t>欺騙法老</a:t>
            </a:r>
            <a:endParaRPr lang="en-US" sz="2600" b="1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3400" y="3810000"/>
            <a:ext cx="228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95400" y="3886200"/>
            <a:ext cx="228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52600" y="3962400"/>
            <a:ext cx="609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819400" y="1981200"/>
            <a:ext cx="0" cy="18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971800" y="1828800"/>
            <a:ext cx="0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124200" y="1676400"/>
            <a:ext cx="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19400" y="4419600"/>
            <a:ext cx="2362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600" b="1" dirty="0" smtClean="0">
                <a:solidFill>
                  <a:prstClr val="black"/>
                </a:solidFill>
              </a:rPr>
              <a:t>與羅得分地</a:t>
            </a:r>
            <a:endParaRPr lang="en-US" altLang="zh-CN" sz="2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solidFill>
                  <a:prstClr val="black"/>
                </a:solidFill>
              </a:rPr>
              <a:t>拯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救羅得</a:t>
            </a:r>
            <a:endParaRPr lang="en-US" altLang="zh-CN" sz="2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solidFill>
                  <a:prstClr val="black"/>
                </a:solidFill>
              </a:rPr>
              <a:t>不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受戰利品</a:t>
            </a:r>
            <a:endParaRPr lang="en-US" sz="2600" b="1" dirty="0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819400" y="3886200"/>
            <a:ext cx="228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71800" y="3886200"/>
            <a:ext cx="228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24200" y="3886200"/>
            <a:ext cx="228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648200" y="3352800"/>
            <a:ext cx="0" cy="457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43600" y="3581400"/>
            <a:ext cx="0" cy="304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181600" y="3505200"/>
            <a:ext cx="0" cy="304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76800" y="51816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600" b="1" dirty="0" smtClean="0">
                <a:solidFill>
                  <a:prstClr val="black"/>
                </a:solidFill>
              </a:rPr>
              <a:t>娶夏甲</a:t>
            </a:r>
            <a:endParaRPr lang="en-US" altLang="zh-CN" sz="2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solidFill>
                  <a:prstClr val="black"/>
                </a:solidFill>
              </a:rPr>
              <a:t>撒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拉暗笑</a:t>
            </a:r>
            <a:endParaRPr lang="en-US" altLang="zh-CN" sz="2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600" b="1" dirty="0" smtClean="0">
                <a:solidFill>
                  <a:prstClr val="black"/>
                </a:solidFill>
              </a:rPr>
              <a:t>為所多瑪代禱</a:t>
            </a:r>
            <a:endParaRPr lang="en-US" altLang="zh-CN" sz="2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b="1" dirty="0" smtClean="0">
                <a:solidFill>
                  <a:prstClr val="black"/>
                </a:solidFill>
              </a:rPr>
              <a:t>欺騙亞比米勒</a:t>
            </a:r>
            <a:endParaRPr lang="en-US" altLang="zh-CN" sz="2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648200" y="3886200"/>
            <a:ext cx="609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62600" y="3886200"/>
            <a:ext cx="76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943600" y="3733800"/>
            <a:ext cx="762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477000" y="1447800"/>
            <a:ext cx="0" cy="2362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781800" y="1295400"/>
            <a:ext cx="0" cy="2514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96000" y="3962400"/>
            <a:ext cx="236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600" b="1" dirty="0" smtClean="0">
                <a:solidFill>
                  <a:prstClr val="black"/>
                </a:solidFill>
              </a:rPr>
              <a:t>生以撒</a:t>
            </a:r>
            <a:endParaRPr lang="en-US" altLang="zh-CN" sz="26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600" b="1" dirty="0" smtClean="0">
                <a:solidFill>
                  <a:prstClr val="black"/>
                </a:solidFill>
              </a:rPr>
              <a:t>亞比米勒立約</a:t>
            </a:r>
            <a:endParaRPr lang="en-US" sz="2600" b="1" dirty="0">
              <a:solidFill>
                <a:prstClr val="black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8077200" y="304800"/>
            <a:ext cx="0" cy="3505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8458200" y="0"/>
            <a:ext cx="0" cy="3810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781800" y="5029200"/>
            <a:ext cx="236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zh-CN" altLang="en-US" sz="2600" b="1" dirty="0" smtClean="0">
                <a:solidFill>
                  <a:srgbClr val="4F81BD">
                    <a:lumMod val="75000"/>
                  </a:srgbClr>
                </a:solidFill>
              </a:rPr>
              <a:t>獻以撒</a:t>
            </a:r>
            <a:endParaRPr lang="en-US" altLang="zh-CN" sz="26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zh-CN" altLang="en-US" sz="2600" b="1" dirty="0" smtClean="0">
                <a:solidFill>
                  <a:srgbClr val="4F81BD">
                    <a:lumMod val="75000"/>
                  </a:srgbClr>
                </a:solidFill>
              </a:rPr>
              <a:t>葬撒拉</a:t>
            </a:r>
            <a:endParaRPr lang="en-US" sz="2600" b="1" dirty="0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8077200" y="3886200"/>
            <a:ext cx="5334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8200" y="3886200"/>
            <a:ext cx="381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62000" y="2057400"/>
            <a:ext cx="533400" cy="1295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295400" y="3429000"/>
            <a:ext cx="381000" cy="228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676400" y="1676400"/>
            <a:ext cx="1447800" cy="1981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124200" y="1676400"/>
            <a:ext cx="1524000" cy="1752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648200" y="3429000"/>
            <a:ext cx="1295400" cy="152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943600" y="1600200"/>
            <a:ext cx="457200" cy="2057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477000" y="1295400"/>
            <a:ext cx="304800" cy="228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781800" y="0"/>
            <a:ext cx="1676400" cy="1371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81600" y="3886200"/>
            <a:ext cx="76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562600" y="3505200"/>
            <a:ext cx="0" cy="304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86000" y="4267200"/>
            <a:ext cx="4953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Willing to believe 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願意信靠神的心</a:t>
            </a:r>
            <a:endParaRPr lang="en-US" sz="32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6" name="TextBox 45"/>
          <p:cNvSpPr txBox="1"/>
          <p:nvPr/>
        </p:nvSpPr>
        <p:spPr>
          <a:xfrm rot="20437551">
            <a:off x="1638638" y="1629242"/>
            <a:ext cx="4953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Believing Will </a:t>
            </a: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信靠神的意志</a:t>
            </a:r>
            <a:endParaRPr lang="en-US" sz="32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詩篇裡的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『</a:t>
            </a:r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埋怨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』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詩四十四篇：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9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：但如今你丟棄了我們，使我們受辱，不和我們的軍兵同去；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12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：你賣了你的子民，也不賺利；所得的價值，並不加添你的資財；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14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：你使我們在列邦中作了笑談，使眾民向我們搖頭。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 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buNone/>
            </a:pP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詩篇八十九篇：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38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：但你惱怒你的受膏者，就丟掉棄絕他；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39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：你厭惡了與僕人所立的約將他的冠冕踐踏於地；</a:t>
            </a:r>
            <a:r>
              <a:rPr 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40</a:t>
            </a:r>
            <a:r>
              <a:rPr lang="zh-CN" altLang="en-US" sz="31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：你拆毀他一切的籬笆，使他的保障變為荒場。</a:t>
            </a:r>
            <a:endParaRPr lang="en-US" sz="31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955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1_Office Theme</vt:lpstr>
      <vt:lpstr>  曠野的試煉 民數記 20：1-13， 21：4-9，16-18； 馬太福音 4：1-11   庫比蒂諾基督徒會堂 2015年7月5日       </vt:lpstr>
      <vt:lpstr>Slide 2</vt:lpstr>
      <vt:lpstr>大而可畏的曠野</vt:lpstr>
      <vt:lpstr>以色列百姓在曠野</vt:lpstr>
      <vt:lpstr>耶穌的三個試探</vt:lpstr>
      <vt:lpstr>魔鬼建議如何面對試探</vt:lpstr>
      <vt:lpstr>什麼是真『信心』？</vt:lpstr>
      <vt:lpstr>亞伯拉罕的信心之旅</vt:lpstr>
      <vt:lpstr>詩篇裡的『埋怨』</vt:lpstr>
      <vt:lpstr>詩篇裡的『埋怨』+『信心』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創世記查經   第十二課 （22:1 – 23:20）  亞伯拉罕信心的高峰 –  1. 獻以撒（毫不保留） 2. 葬撒拉（絕不回頭）</dc:title>
  <dc:creator>louyang</dc:creator>
  <cp:lastModifiedBy>louyang</cp:lastModifiedBy>
  <cp:revision>58</cp:revision>
  <dcterms:created xsi:type="dcterms:W3CDTF">2013-06-26T07:34:21Z</dcterms:created>
  <dcterms:modified xsi:type="dcterms:W3CDTF">2015-07-05T06:03:33Z</dcterms:modified>
</cp:coreProperties>
</file>