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5"/>
      <p:italic r:id="rId16"/>
    </p:embeddedFont>
    <p:embeddedFont>
      <p:font typeface="新細明體" panose="02020500000000000000" pitchFamily="18" charset="-120"/>
      <p:regular r:id="rId17"/>
    </p:embeddedFont>
    <p:embeddedFont>
      <p:font typeface="Lucida Sans Unicode" panose="020B060203050402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2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3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7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C55B-F821-4A8A-9BD1-9C79A0100DE3}" type="datetimeFigureOut">
              <a:rPr lang="en-US" smtClean="0"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B0AE-7BE8-40F7-B279-23F9F1335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icfchurch.org/wp-content/uploads/2012/10/10.17-jesus-prayi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74" y="0"/>
            <a:ext cx="9186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371" y="2902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主日信息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8743" y="366356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8</a:t>
            </a:r>
            <a:r>
              <a:rPr lang="en-US" altLang="zh-TW" sz="36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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23</a:t>
            </a:r>
            <a:r>
              <a:rPr lang="en-US" altLang="zh-TW" sz="360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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2015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0563" y="157893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『</a:t>
            </a:r>
            <a:r>
              <a:rPr lang="zh-TW" altLang="en-US" sz="4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主偉大的禱文</a:t>
            </a:r>
            <a:r>
              <a:rPr lang="en-US" altLang="zh-TW" sz="4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』</a:t>
            </a:r>
            <a:endParaRPr lang="en-US" sz="4400" dirty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8743" y="3935745"/>
            <a:ext cx="27158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薛忠勇 </a:t>
            </a:r>
            <a:r>
              <a:rPr lang="zh-TW" altLang="en-US" sz="32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弟兄</a:t>
            </a:r>
            <a:endParaRPr lang="en-US" sz="32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8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ngtothelordanewsong.files.wordpress.com/2011/04/jesus-prayer-0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29" y="1416482"/>
            <a:ext cx="8606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使他們都合而為一，正如你父在我裡面，我在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你裡面，使他們也在我們裡面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(21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829" y="2650197"/>
            <a:ext cx="85443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使你所愛我的愛在他們裡面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,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我也在他們裡面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                                           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(26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924" y="28186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生命的聯繫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6838" y="28472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主愛的聯繫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lus 9"/>
          <p:cNvSpPr/>
          <p:nvPr/>
        </p:nvSpPr>
        <p:spPr>
          <a:xfrm>
            <a:off x="3546041" y="342097"/>
            <a:ext cx="536561" cy="5273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d.wallpaperswide.com/thumbs/snowflakes_falling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4" y="72571"/>
            <a:ext cx="8903074" cy="66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dailymail.co.uk/i/pix/2011/02/08/article-0-0D0950CE000005DC-86_634x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18" y="171790"/>
            <a:ext cx="60388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emergencypreparedness.cce.cornell.edu/disasters/PublishingImages/snow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45" y="4210392"/>
            <a:ext cx="4654924" cy="245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ews.xinhuanet.com/world/2014-01/08/125968759_11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"/>
          <a:stretch/>
        </p:blipFill>
        <p:spPr bwMode="auto">
          <a:xfrm>
            <a:off x="116194" y="171790"/>
            <a:ext cx="4248150" cy="64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ngtothelordanewsong.files.wordpress.com/2011/04/jesus-prayer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7333" y="252528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合一</a:t>
            </a:r>
            <a:endParaRPr lang="en-US" sz="3600" dirty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9591" y="204128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榮耀神</a:t>
            </a:r>
            <a:endParaRPr lang="en-US" sz="3600" dirty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 rot="4423495">
            <a:off x="7020833" y="1226641"/>
            <a:ext cx="1996596" cy="785293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rot="11524237">
            <a:off x="5436277" y="2916206"/>
            <a:ext cx="2027318" cy="82029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7280024">
            <a:off x="4863944" y="919074"/>
            <a:ext cx="1587231" cy="66113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758" y="41839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保守</a:t>
            </a:r>
            <a:endParaRPr lang="en-US" sz="3600" dirty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2017" y="1412814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順服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258" y="273256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主偉大的禱文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1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iseandinnocent.com/wp-content/uploads/2015/04/commun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99" y="-1"/>
            <a:ext cx="91633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78"/>
          <a:stretch/>
        </p:blipFill>
        <p:spPr>
          <a:xfrm>
            <a:off x="1" y="0"/>
            <a:ext cx="9167166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6057" y="5065486"/>
            <a:ext cx="2303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華綜體 Std W5" panose="020B0500000000000000" pitchFamily="34" charset="-120"/>
                <a:ea typeface="華康華綜體 Std W5" panose="020B0500000000000000" pitchFamily="34" charset="-120"/>
              </a:rPr>
              <a:t>路</a:t>
            </a:r>
            <a:r>
              <a:rPr lang="en-US" altLang="zh-TW" sz="3600" b="1" dirty="0" smtClean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華綜體 Std W5" panose="020B0500000000000000" pitchFamily="34" charset="-120"/>
                <a:ea typeface="華康華綜體 Std W5" panose="020B0500000000000000" pitchFamily="34" charset="-120"/>
              </a:rPr>
              <a:t>11:1-4</a:t>
            </a:r>
            <a:endParaRPr lang="en-US" sz="3600" b="1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華綜體 Std W5" panose="020B0500000000000000" pitchFamily="34" charset="-120"/>
              <a:ea typeface="華康華綜體 Std 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3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thenaeum.edu/images/SeminaryPic_lar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r="3932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luidforward.com/wp-content/uploads/2012/10/shutterstock_2686357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" y="-2"/>
            <a:ext cx="914946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castrobiscuit.com/wp-content/uploads/2012/11/Twin-Peaks-Tavern-In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gamingsociety.org/blogs/media/blogs/general/tavernfire.jpg?mtime=13926115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3"/>
          <a:stretch/>
        </p:blipFill>
        <p:spPr bwMode="auto">
          <a:xfrm>
            <a:off x="-1" y="0"/>
            <a:ext cx="9153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.abcnews.com/images/Health/GTY_judge_striking_gavel_jt_130905_16x9_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40443" y="217715"/>
            <a:ext cx="5334000" cy="1392464"/>
          </a:xfrm>
          <a:prstGeom prst="wedgeRoundRectCallout">
            <a:avLst>
              <a:gd name="adj1" fmla="val -697"/>
              <a:gd name="adj2" fmla="val 12608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華康華綜體 Std W5" panose="020B0500000000000000" pitchFamily="34" charset="-120"/>
                <a:ea typeface="華康華綜體 Std W5" panose="020B0500000000000000" pitchFamily="34" charset="-120"/>
              </a:rPr>
              <a:t>酒館的老闆相信禱告的力量</a:t>
            </a:r>
            <a:endParaRPr lang="en-US" altLang="zh-TW" sz="3200" dirty="0" smtClean="0">
              <a:solidFill>
                <a:srgbClr val="002060"/>
              </a:solidFill>
              <a:latin typeface="華康華綜體 Std W5" panose="020B0500000000000000" pitchFamily="34" charset="-120"/>
              <a:ea typeface="華康華綜體 Std W5" panose="020B0500000000000000" pitchFamily="34" charset="-120"/>
            </a:endParaRPr>
          </a:p>
          <a:p>
            <a:pPr algn="ctr"/>
            <a:r>
              <a:rPr lang="zh-TW" altLang="en-US" sz="3200" dirty="0" smtClean="0">
                <a:solidFill>
                  <a:srgbClr val="002060"/>
                </a:solidFill>
                <a:latin typeface="華康華綜體 Std W5" panose="020B0500000000000000" pitchFamily="34" charset="-120"/>
                <a:ea typeface="華康華綜體 Std W5" panose="020B0500000000000000" pitchFamily="34" charset="-120"/>
              </a:rPr>
              <a:t>而這群基督徒反而不信！</a:t>
            </a:r>
            <a:r>
              <a:rPr lang="en-US" altLang="zh-TW" sz="3600" dirty="0">
                <a:solidFill>
                  <a:srgbClr val="002060"/>
                </a:solidFill>
                <a:latin typeface="華康華綜體 Std W5" panose="020B0500000000000000" pitchFamily="34" charset="-120"/>
                <a:ea typeface="華康華綜體 Std W5" panose="020B0500000000000000" pitchFamily="34" charset="-120"/>
              </a:rPr>
              <a:t>?</a:t>
            </a:r>
            <a:endParaRPr lang="en-US" sz="3600" dirty="0">
              <a:solidFill>
                <a:srgbClr val="002060"/>
              </a:solidFill>
              <a:latin typeface="華康華綜體 Std W5" panose="020B0500000000000000" pitchFamily="34" charset="-120"/>
              <a:ea typeface="華康華綜體 Std 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985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-EExJLLzM1c/TbMo6Vz1QjI/AAAAAAAAEOE/e-83kLTIXuw/s1600/jesus+pra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182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305" y="2354916"/>
            <a:ext cx="8738496" cy="2304174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8652" y="2427486"/>
            <a:ext cx="88697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u="sng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經文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u="sng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內容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                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u="sng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鑰字</a:t>
            </a:r>
            <a:endParaRPr lang="en-US" altLang="zh-TW" sz="3200" u="sng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1-5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基督為自己祈求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榮耀、認識</a:t>
            </a:r>
            <a:endParaRPr lang="en-US" altLang="zh-TW" sz="32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2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6-19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  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基督為信徒祈求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保守、不屬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成聖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</a:p>
          <a:p>
            <a:r>
              <a:rPr lang="en-US" altLang="zh-TW" sz="28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20-26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基督為教會祈求</a:t>
            </a:r>
            <a:r>
              <a:rPr lang="en-US" altLang="zh-TW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	</a:t>
            </a:r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合而為一</a:t>
            </a:r>
            <a:endParaRPr lang="en-US" altLang="zh-TW" sz="32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endParaRPr lang="en-US" sz="32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6549" y="211982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『</a:t>
            </a:r>
            <a:r>
              <a:rPr lang="zh-TW" altLang="en-US" sz="4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大祭司的禱文</a:t>
            </a:r>
            <a:r>
              <a:rPr lang="en-US" altLang="zh-TW" sz="44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』</a:t>
            </a:r>
            <a:endParaRPr lang="en-US" sz="4400" dirty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338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ingtothelordanewsong.files.wordpress.com/2011/04/jesus-prayer-0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29" y="261257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 </a:t>
            </a:r>
            <a:r>
              <a:rPr lang="zh-TW" altLang="en-US" sz="3600" u="sng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基督為自己祈求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(1-5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771" y="91529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A.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榮耀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8" name="Picture 8" descr="http://cache2.asset-cache.net/gc/458718868-wide-receiver-john-brown-of-the-arizona-gettyimages.jpg?v=1&amp;c=IWSAsset&amp;k=2&amp;d=GkZZ8bf5zL1ZiijUmxa7QeQg75OoHRDeFvZyg32eXw1Qy4IDyULX9DyBAwjMzsm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0" r="20402"/>
          <a:stretch/>
        </p:blipFill>
        <p:spPr bwMode="auto">
          <a:xfrm>
            <a:off x="5878732" y="857886"/>
            <a:ext cx="3106057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41532" y="999414"/>
            <a:ext cx="449943" cy="478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1627" y="928717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5X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2101" y="1653447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B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認識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193" y="2354291"/>
            <a:ext cx="4031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認識你獨一的真神，</a:t>
            </a:r>
            <a:endParaRPr lang="en-US" altLang="zh-TW" sz="30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並且認識你所差來的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…</a:t>
            </a:r>
          </a:p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這就是永生 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(3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Not Equal 6"/>
          <p:cNvSpPr/>
          <p:nvPr/>
        </p:nvSpPr>
        <p:spPr>
          <a:xfrm>
            <a:off x="2621451" y="1707960"/>
            <a:ext cx="668457" cy="52614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2222" y="1661449"/>
            <a:ext cx="11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知道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6" name="Picture 6" descr="http://parade.condenast.com/wp-content/uploads/2013/09/score-touchdown-networking-event-f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52" y="4666075"/>
            <a:ext cx="3426187" cy="21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-media-cache-ak0.pinimg.com/236x/02/e3/71/02e371b4be793fd98b54b14bd59d4c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20" y="857886"/>
            <a:ext cx="3976839" cy="5949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4922823" y="2640821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</a:t>
            </a:r>
            <a:r>
              <a:rPr lang="zh-TW" altLang="en-US" sz="5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通了！</a:t>
            </a:r>
            <a:r>
              <a:rPr lang="zh-TW" altLang="en-US" sz="50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endParaRPr lang="en-US" sz="50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5132" name="Picture 12" descr="http://walkhumblywithgod.files.wordpress.com/2013/03/jesus-on-the-cros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34802"/>
          <a:stretch/>
        </p:blipFill>
        <p:spPr bwMode="auto">
          <a:xfrm>
            <a:off x="4610162" y="1285787"/>
            <a:ext cx="4215020" cy="405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739897" y="3467798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成了</a:t>
            </a:r>
            <a:endParaRPr lang="en-US" sz="4000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193" y="3951807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我的民因無知而滅亡</a:t>
            </a:r>
            <a:endParaRPr lang="en-US" altLang="zh-TW" sz="30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何西亞書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4:6)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0403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12" grpId="0"/>
      <p:bldP spid="6" grpId="0"/>
      <p:bldP spid="7" grpId="0" animBg="1"/>
      <p:bldP spid="15" grpId="0"/>
      <p:bldP spid="8" grpId="0"/>
      <p:bldP spid="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ingtothelordanewsong.files.wordpress.com/2011/04/jesus-prayer-0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229" y="261257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 </a:t>
            </a:r>
            <a:r>
              <a:rPr lang="zh-TW" altLang="en-US" sz="3600" u="sng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基督為自己祈求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(1-5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771" y="91529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A.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榮耀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741532" y="999414"/>
            <a:ext cx="449943" cy="478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91627" y="928717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5X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2101" y="1653447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B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認識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ot Equal 6"/>
          <p:cNvSpPr/>
          <p:nvPr/>
        </p:nvSpPr>
        <p:spPr>
          <a:xfrm>
            <a:off x="2621451" y="1707960"/>
            <a:ext cx="668457" cy="52614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2222" y="1661449"/>
            <a:ext cx="11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知道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318" y="1139633"/>
            <a:ext cx="45801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亞當與妻子夏娃</a:t>
            </a:r>
            <a:r>
              <a:rPr lang="zh-TW" altLang="en-US" sz="3000" dirty="0" smtClean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同房</a:t>
            </a:r>
            <a:endParaRPr lang="en-US" altLang="zh-TW" sz="3000" dirty="0" smtClean="0">
              <a:solidFill>
                <a:srgbClr val="FF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原文</a:t>
            </a:r>
            <a:r>
              <a:rPr lang="zh-TW" altLang="en-US" sz="30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</a:t>
            </a:r>
            <a:r>
              <a:rPr lang="zh-TW" altLang="en-US" sz="3000" dirty="0" smtClean="0">
                <a:solidFill>
                  <a:srgbClr val="FF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認識</a:t>
            </a:r>
            <a:r>
              <a:rPr lang="zh-TW" altLang="en-US" sz="30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」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創世記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4:1)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6753" y="2155296"/>
            <a:ext cx="3355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關係與經歷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qual 9"/>
          <p:cNvSpPr/>
          <p:nvPr/>
        </p:nvSpPr>
        <p:spPr>
          <a:xfrm>
            <a:off x="4599367" y="2253416"/>
            <a:ext cx="522514" cy="4500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34" name="Picture 14" descr="http://www.iheartjapan.ca/wp-content/uploads/2009/09/dir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86" y="3061641"/>
            <a:ext cx="4570785" cy="2444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6207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ngtothelordanewsong.files.wordpress.com/2011/04/jesus-prayer-0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229" y="261257"/>
            <a:ext cx="600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二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 </a:t>
            </a:r>
            <a:r>
              <a:rPr lang="zh-TW" altLang="en-US" sz="3600" u="sng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基督為信徒祈求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(6-19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771" y="91529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A.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保守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610" y="922992"/>
            <a:ext cx="491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『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脫離那惡者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勘亭流 Std W9" panose="03000900000000000000" pitchFamily="66" charset="-120"/>
                <a:ea typeface="華康勘亭流 Std W9" panose="03000900000000000000" pitchFamily="66" charset="-120"/>
              </a:rPr>
              <a:t>』 </a:t>
            </a:r>
            <a:r>
              <a:rPr lang="en-US" altLang="zh-TW" sz="2800" dirty="0" smtClean="0">
                <a:solidFill>
                  <a:srgbClr val="002060"/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(15</a:t>
            </a:r>
            <a:r>
              <a:rPr lang="zh-TW" altLang="en-US" sz="2800" dirty="0" smtClean="0">
                <a:solidFill>
                  <a:srgbClr val="002060"/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2800" dirty="0" smtClean="0">
                <a:solidFill>
                  <a:srgbClr val="002060"/>
                </a:solidFill>
                <a:effectLst/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2800" dirty="0">
              <a:solidFill>
                <a:srgbClr val="002060"/>
              </a:solidFill>
              <a:effectLst/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7543" y="1561621"/>
            <a:ext cx="63401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泠淡退後、失去見證、偏離教義、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異端迷惑、恩典滑落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43" y="2584633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不亮的燈台、無味的鹽巴</a:t>
            </a:r>
            <a:endParaRPr lang="en-US" sz="32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7770" y="3259224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B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不屬世界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05550" y="3343348"/>
            <a:ext cx="449943" cy="478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75927" y="3246138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成聖  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i.stack.imgur.com/foN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203780"/>
            <a:ext cx="21050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3.douban.com/lpic/s46286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41"/>
          <a:stretch/>
        </p:blipFill>
        <p:spPr bwMode="auto">
          <a:xfrm>
            <a:off x="6430353" y="2081298"/>
            <a:ext cx="2549558" cy="28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tsbooks.com/common/images/978085151967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" b="10184"/>
          <a:stretch/>
        </p:blipFill>
        <p:spPr bwMode="auto">
          <a:xfrm>
            <a:off x="6153698" y="1116279"/>
            <a:ext cx="2860145" cy="37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5372" y="3961239"/>
            <a:ext cx="74430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 am not what I might be, </a:t>
            </a:r>
          </a:p>
          <a:p>
            <a:r>
              <a:rPr lang="en-US" altLang="zh-TW" sz="28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Or what I ought to be…</a:t>
            </a:r>
          </a:p>
          <a:p>
            <a:r>
              <a:rPr lang="en-US" sz="28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But I</a:t>
            </a:r>
            <a:r>
              <a:rPr lang="en-US" sz="2800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thank God I am not what I once was.</a:t>
            </a:r>
          </a:p>
          <a:p>
            <a:r>
              <a:rPr lang="en-US" sz="2800" i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By the grace of God, I am what I am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863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ingtothelordanewsong.files.wordpress.com/2011/04/jesus-prayer-09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229" y="261257"/>
            <a:ext cx="6260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三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 </a:t>
            </a:r>
            <a:r>
              <a:rPr lang="zh-TW" altLang="en-US" sz="3600" u="sng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基督為教會祈求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(20-26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666" y="907588"/>
            <a:ext cx="7788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我不但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也為那些因他們的話信我的人祈求 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(20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666" y="1923251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 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合而為一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3978" y="1969417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  <a:sym typeface="Wingdings" panose="05000000000000000000" pitchFamily="2" charset="2"/>
              </a:rPr>
              <a:t>「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順服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  <a:sym typeface="Wingdings" panose="05000000000000000000" pitchFamily="2" charset="2"/>
              </a:rPr>
              <a:t>」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是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合一的關鍵</a:t>
            </a:r>
            <a:endParaRPr lang="en-US" sz="3600" dirty="0">
              <a:solidFill>
                <a:schemeClr val="bg1"/>
              </a:solidFill>
              <a:effectLst>
                <a:glow rad="1016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481" y="261574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  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合一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Not Equal 7"/>
          <p:cNvSpPr/>
          <p:nvPr/>
        </p:nvSpPr>
        <p:spPr>
          <a:xfrm>
            <a:off x="2347463" y="2695685"/>
            <a:ext cx="668457" cy="52614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3598" y="263559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劃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一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996" y="328192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合一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Not Equal 11"/>
          <p:cNvSpPr/>
          <p:nvPr/>
        </p:nvSpPr>
        <p:spPr>
          <a:xfrm>
            <a:off x="2347463" y="3399613"/>
            <a:ext cx="668457" cy="526143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3598" y="335188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聯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  <a:sym typeface="Wingdings" panose="05000000000000000000" pitchFamily="2" charset="2"/>
              </a:rPr>
              <a:t>合</a:t>
            </a:r>
            <a:endParaRPr lang="en-US" sz="3600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ryandutka.com/images/frozen-fruity-popsicles_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74" y="2800340"/>
            <a:ext cx="3406680" cy="34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utter chocolate before af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86" y="2728299"/>
            <a:ext cx="4932314" cy="35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31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440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Wingdings</vt:lpstr>
      <vt:lpstr>Calibri Light</vt:lpstr>
      <vt:lpstr>華康勘亭流 Std W9</vt:lpstr>
      <vt:lpstr>華康魏碑體 Std W7</vt:lpstr>
      <vt:lpstr>華康華綜體 Std W5</vt:lpstr>
      <vt:lpstr>新細明體</vt:lpstr>
      <vt:lpstr>華康雅藝體 Std W6</vt:lpstr>
      <vt:lpstr>Lucida Sans Unicode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Helen1</cp:lastModifiedBy>
  <cp:revision>38</cp:revision>
  <dcterms:created xsi:type="dcterms:W3CDTF">2014-12-11T01:13:34Z</dcterms:created>
  <dcterms:modified xsi:type="dcterms:W3CDTF">2015-08-20T19:03:56Z</dcterms:modified>
</cp:coreProperties>
</file>