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1" r:id="rId2"/>
    <p:sldId id="282" r:id="rId3"/>
    <p:sldId id="283" r:id="rId4"/>
    <p:sldId id="284" r:id="rId5"/>
    <p:sldId id="285" r:id="rId6"/>
    <p:sldId id="28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9/6/2015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9/6/2015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英雄本色</a:t>
            </a:r>
            <a:r>
              <a:rPr lang="zh-TW" altLang="en-US" sz="4800" b="1" dirty="0" smtClean="0"/>
              <a:t> </a:t>
            </a:r>
            <a:r>
              <a:rPr lang="en-US" dirty="0" smtClean="0"/>
              <a:t>(</a:t>
            </a:r>
            <a:r>
              <a:rPr lang="zh-TW" altLang="en-US" sz="4400" b="1" dirty="0" smtClean="0"/>
              <a:t>士師記</a:t>
            </a:r>
            <a:r>
              <a:rPr lang="en-US" dirty="0" smtClean="0"/>
              <a:t>-2)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229600" cy="4389120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zh-TW" altLang="en-US" sz="4400" b="1" dirty="0" smtClean="0">
                <a:solidFill>
                  <a:schemeClr val="bg2">
                    <a:lumMod val="25000"/>
                  </a:schemeClr>
                </a:solidFill>
              </a:rPr>
              <a:t>歷史的評估</a:t>
            </a:r>
            <a:endParaRPr lang="en-US" altLang="zh-TW" sz="4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記得和忘記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真正的敬拜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事奉與服事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審判中的恩慈</a:t>
            </a: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呼求與悔改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英雄本色</a:t>
            </a:r>
            <a:r>
              <a:rPr lang="en-US" dirty="0" smtClean="0"/>
              <a:t>(</a:t>
            </a:r>
            <a:r>
              <a:rPr lang="zh-TW" altLang="en-US" sz="4400" b="1" dirty="0" smtClean="0"/>
              <a:t>士師記</a:t>
            </a:r>
            <a:r>
              <a:rPr lang="en-US" dirty="0" smtClean="0"/>
              <a:t>-2)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229600" cy="438912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zh-TW" altLang="en-US" sz="4400" b="1" dirty="0" smtClean="0">
                <a:solidFill>
                  <a:schemeClr val="bg2">
                    <a:lumMod val="25000"/>
                  </a:schemeClr>
                </a:solidFill>
              </a:rPr>
              <a:t>歷史的重演</a:t>
            </a:r>
            <a:endParaRPr lang="en-US" altLang="zh-TW" sz="4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拜偶像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服事外邦的王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呼求與拯救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有了太平</a:t>
            </a:r>
            <a:r>
              <a:rPr lang="en-US" altLang="zh-TW" sz="4000" b="1" dirty="0" smtClean="0">
                <a:solidFill>
                  <a:schemeClr val="accent1">
                    <a:lumMod val="50000"/>
                  </a:schemeClr>
                </a:solidFill>
              </a:rPr>
              <a:t>，</a:t>
            </a: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就又死了</a:t>
            </a:r>
          </a:p>
          <a:p>
            <a:pPr lvl="2"/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英雄本色</a:t>
            </a:r>
            <a:r>
              <a:rPr lang="en-US" dirty="0" smtClean="0"/>
              <a:t>(</a:t>
            </a:r>
            <a:r>
              <a:rPr lang="zh-TW" altLang="en-US" sz="4400" b="1" dirty="0" smtClean="0"/>
              <a:t>士師記</a:t>
            </a:r>
            <a:r>
              <a:rPr lang="en-US" dirty="0" smtClean="0"/>
              <a:t>-2)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229600" cy="438912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zh-TW" altLang="en-US" sz="4400" b="1" dirty="0" smtClean="0">
                <a:solidFill>
                  <a:schemeClr val="bg2">
                    <a:lumMod val="25000"/>
                  </a:schemeClr>
                </a:solidFill>
              </a:rPr>
              <a:t>英雄的事蹟</a:t>
            </a:r>
            <a:endParaRPr lang="en-US" altLang="zh-TW" sz="4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俄陀聶  </a:t>
            </a:r>
            <a:r>
              <a:rPr lang="en-US" altLang="zh-TW" sz="4000" b="1" dirty="0" smtClean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英雄的典範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以笏 </a:t>
            </a:r>
            <a:r>
              <a:rPr lang="en-US" altLang="zh-TW" sz="4000" b="1" dirty="0" smtClean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諷刺性的英雄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珊迦 </a:t>
            </a:r>
            <a:r>
              <a:rPr lang="en-US" altLang="zh-TW" sz="4000" b="1" dirty="0" smtClean="0">
                <a:solidFill>
                  <a:schemeClr val="accent1">
                    <a:lumMod val="50000"/>
                  </a:schemeClr>
                </a:solidFill>
              </a:rPr>
              <a:t>– </a:t>
            </a:r>
            <a:r>
              <a:rPr lang="en-US" altLang="zh-TW" sz="4000" b="1" dirty="0" err="1" smtClean="0">
                <a:solidFill>
                  <a:schemeClr val="accent1">
                    <a:lumMod val="50000"/>
                  </a:schemeClr>
                </a:solidFill>
              </a:rPr>
              <a:t>讓人</a:t>
            </a: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跌破眼鏡</a:t>
            </a:r>
            <a:r>
              <a:rPr lang="en-US" altLang="zh-TW" sz="4000" b="1" dirty="0" smtClean="0">
                <a:solidFill>
                  <a:schemeClr val="accent1">
                    <a:lumMod val="50000"/>
                  </a:schemeClr>
                </a:solidFill>
              </a:rPr>
              <a:t>的</a:t>
            </a: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英雄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英雄本色</a:t>
            </a:r>
            <a:r>
              <a:rPr lang="en-US" dirty="0" smtClean="0"/>
              <a:t>(</a:t>
            </a:r>
            <a:r>
              <a:rPr lang="zh-TW" altLang="en-US" sz="4400" b="1" dirty="0" smtClean="0"/>
              <a:t>士師記</a:t>
            </a:r>
            <a:r>
              <a:rPr lang="en-US" dirty="0" smtClean="0"/>
              <a:t>-2)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229600" cy="438912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zh-TW" altLang="en-US" sz="4400" b="1" dirty="0" smtClean="0">
                <a:solidFill>
                  <a:schemeClr val="bg2">
                    <a:lumMod val="25000"/>
                  </a:schemeClr>
                </a:solidFill>
              </a:rPr>
              <a:t>誰是真正的英雄</a:t>
            </a:r>
            <a:endParaRPr lang="en-US" altLang="zh-TW" sz="4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不見得是俄陀聶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不像是以笏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不可能是珊迦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英雄本色</a:t>
            </a:r>
            <a:r>
              <a:rPr lang="en-US" dirty="0" smtClean="0"/>
              <a:t>(</a:t>
            </a:r>
            <a:r>
              <a:rPr lang="zh-TW" altLang="en-US" sz="4400" b="1" dirty="0" smtClean="0"/>
              <a:t>士師記</a:t>
            </a:r>
            <a:r>
              <a:rPr lang="en-US" dirty="0" smtClean="0"/>
              <a:t>-2)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229600" cy="438912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zh-TW" altLang="en-US" sz="4400" b="1" dirty="0" smtClean="0">
                <a:solidFill>
                  <a:schemeClr val="bg2">
                    <a:lumMod val="25000"/>
                  </a:schemeClr>
                </a:solidFill>
              </a:rPr>
              <a:t>英雄的本色</a:t>
            </a:r>
            <a:endParaRPr lang="en-US" altLang="zh-TW" sz="4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以賽亞 </a:t>
            </a:r>
            <a:r>
              <a:rPr lang="en-US" altLang="zh-TW" sz="4000" b="1" dirty="0" smtClean="0">
                <a:solidFill>
                  <a:schemeClr val="accent1">
                    <a:lumMod val="50000"/>
                  </a:schemeClr>
                </a:solidFill>
              </a:rPr>
              <a:t>53:2,3</a:t>
            </a: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基督才是真正的拯救者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英雄本色</a:t>
            </a:r>
            <a:r>
              <a:rPr lang="en-US" dirty="0" smtClean="0"/>
              <a:t>(</a:t>
            </a:r>
            <a:r>
              <a:rPr lang="zh-TW" altLang="en-US" sz="4400" b="1" dirty="0" smtClean="0"/>
              <a:t>士師記</a:t>
            </a:r>
            <a:r>
              <a:rPr lang="en-US" dirty="0" smtClean="0"/>
              <a:t>-2)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229600" cy="4389120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zh-TW" altLang="en-US" sz="4400" b="1" dirty="0" smtClean="0">
                <a:solidFill>
                  <a:schemeClr val="bg2">
                    <a:lumMod val="25000"/>
                  </a:schemeClr>
                </a:solidFill>
              </a:rPr>
              <a:t>我們的應用</a:t>
            </a:r>
            <a:endParaRPr lang="en-US" altLang="zh-TW" sz="4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不要忘記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是恩典、不是功勞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放下找英雄偶像的念頭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平</a:t>
            </a: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衡的來</a:t>
            </a: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看屬</a:t>
            </a: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靈導師和帶領</a:t>
            </a:r>
            <a:endParaRPr lang="zh-TW" altLang="en-US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基督是主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372</TotalTime>
  <Words>246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英雄本色 (士師記-2)</vt:lpstr>
      <vt:lpstr>英雄本色(士師記-2)</vt:lpstr>
      <vt:lpstr>英雄本色(士師記-2)</vt:lpstr>
      <vt:lpstr>英雄本色(士師記-2)</vt:lpstr>
      <vt:lpstr>英雄本色(士師記-2)</vt:lpstr>
      <vt:lpstr>英雄本色(士師記-2)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39</cp:revision>
  <dcterms:created xsi:type="dcterms:W3CDTF">2015-08-01T18:05:10Z</dcterms:created>
  <dcterms:modified xsi:type="dcterms:W3CDTF">2015-09-06T14:45:57Z</dcterms:modified>
</cp:coreProperties>
</file>