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81" r:id="rId2"/>
    <p:sldId id="287" r:id="rId3"/>
    <p:sldId id="305" r:id="rId4"/>
    <p:sldId id="290" r:id="rId5"/>
    <p:sldId id="288" r:id="rId6"/>
    <p:sldId id="306" r:id="rId7"/>
    <p:sldId id="289" r:id="rId8"/>
    <p:sldId id="293" r:id="rId9"/>
    <p:sldId id="304" r:id="rId10"/>
    <p:sldId id="294" r:id="rId11"/>
    <p:sldId id="298" r:id="rId12"/>
    <p:sldId id="299" r:id="rId13"/>
    <p:sldId id="300" r:id="rId14"/>
    <p:sldId id="296" r:id="rId15"/>
    <p:sldId id="308" r:id="rId16"/>
    <p:sldId id="307" r:id="rId17"/>
    <p:sldId id="297" r:id="rId18"/>
    <p:sldId id="309" r:id="rId19"/>
    <p:sldId id="30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828" autoAdjust="0"/>
  </p:normalViewPr>
  <p:slideViewPr>
    <p:cSldViewPr>
      <p:cViewPr varScale="1">
        <p:scale>
          <a:sx n="86" d="100"/>
          <a:sy n="86" d="100"/>
        </p:scale>
        <p:origin x="-23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2784D-6B2F-4CED-AEB7-3C3B9A862139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5364C-8C7E-4B0B-9B4F-CC1711F95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5364C-8C7E-4B0B-9B4F-CC1711F95BE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5364C-8C7E-4B0B-9B4F-CC1711F95BE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5364C-8C7E-4B0B-9B4F-CC1711F95BE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5364C-8C7E-4B0B-9B4F-CC1711F95BE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5364C-8C7E-4B0B-9B4F-CC1711F95BE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5364C-8C7E-4B0B-9B4F-CC1711F95BE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5364C-8C7E-4B0B-9B4F-CC1711F95BE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r>
              <a:rPr lang="en-US" dirty="0" smtClean="0"/>
              <a:t>God does not need people,</a:t>
            </a:r>
            <a:r>
              <a:rPr lang="en-US" baseline="0" dirty="0" smtClean="0"/>
              <a:t> but He loves to have people to participate</a:t>
            </a:r>
          </a:p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5364C-8C7E-4B0B-9B4F-CC1711F95BE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r>
              <a:rPr lang="en-US" dirty="0" smtClean="0"/>
              <a:t>God does not need people,</a:t>
            </a:r>
            <a:r>
              <a:rPr lang="en-US" baseline="0" dirty="0" smtClean="0"/>
              <a:t> but He loves to have people to participate</a:t>
            </a:r>
          </a:p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5364C-8C7E-4B0B-9B4F-CC1711F95BE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5364C-8C7E-4B0B-9B4F-CC1711F95BE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一場得勝的屬靈爭戰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229600" cy="438912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zh-TW" altLang="en-US" sz="4400" b="1" dirty="0" smtClean="0">
                <a:solidFill>
                  <a:schemeClr val="bg2">
                    <a:lumMod val="25000"/>
                  </a:schemeClr>
                </a:solidFill>
              </a:rPr>
              <a:t>爭戰</a:t>
            </a:r>
            <a:endParaRPr lang="en-US" altLang="zh-TW" sz="4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從歷史的記載來看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從個人的回憶來看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從屬靈的意義來看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一場得勝的屬靈爭戰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229600" cy="438912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zh-TW" altLang="en-US" sz="4400" b="1" dirty="0" smtClean="0">
                <a:solidFill>
                  <a:schemeClr val="bg2">
                    <a:lumMod val="25000"/>
                  </a:schemeClr>
                </a:solidFill>
              </a:rPr>
              <a:t>屬靈的警覺  </a:t>
            </a:r>
            <a:r>
              <a:rPr lang="en-US" altLang="zh-TW" sz="4400" b="1" dirty="0" smtClean="0">
                <a:solidFill>
                  <a:schemeClr val="bg2">
                    <a:lumMod val="25000"/>
                  </a:schemeClr>
                </a:solidFill>
              </a:rPr>
              <a:t>– </a:t>
            </a:r>
            <a:r>
              <a:rPr lang="en-US" altLang="zh-TW" sz="4400" b="1" dirty="0" err="1" smtClean="0">
                <a:solidFill>
                  <a:schemeClr val="bg2">
                    <a:lumMod val="25000"/>
                  </a:schemeClr>
                </a:solidFill>
              </a:rPr>
              <a:t>目前的光景</a:t>
            </a:r>
            <a:endParaRPr lang="en-US" altLang="zh-TW" sz="4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大道無人行走</a:t>
            </a:r>
            <a:r>
              <a:rPr lang="en-US" altLang="zh-TW" sz="3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(5:6)</a:t>
            </a: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官長停職</a:t>
            </a:r>
            <a:r>
              <a:rPr lang="en-US" altLang="zh-TW" sz="3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(5:8)</a:t>
            </a: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選擇新神</a:t>
            </a:r>
            <a:r>
              <a:rPr lang="en-US" altLang="zh-TW" sz="3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(5:8)</a:t>
            </a: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不知籐牌槍矛</a:t>
            </a:r>
            <a:r>
              <a:rPr lang="en-US" altLang="zh-TW" sz="3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(5:8)</a:t>
            </a: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一場得勝的屬靈爭戰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229600" cy="438912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zh-TW" altLang="en-US" sz="4400" b="1" dirty="0" smtClean="0">
                <a:solidFill>
                  <a:schemeClr val="bg2">
                    <a:lumMod val="25000"/>
                  </a:schemeClr>
                </a:solidFill>
              </a:rPr>
              <a:t>復興的呼求</a:t>
            </a:r>
            <a:endParaRPr lang="en-US" altLang="zh-TW" sz="4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在民中有甘心犧牲自己的領袖</a:t>
            </a:r>
            <a:r>
              <a:rPr lang="en-US" altLang="zh-TW" sz="3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(5:9)</a:t>
            </a: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底波拉的興起</a:t>
            </a:r>
            <a:r>
              <a:rPr lang="en-US" altLang="zh-TW" sz="3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(5:12)</a:t>
            </a: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巴拉的興起</a:t>
            </a:r>
            <a:r>
              <a:rPr lang="en-US" altLang="zh-TW" sz="3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(5:12)</a:t>
            </a: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貴冑、和百姓的興起</a:t>
            </a:r>
            <a:r>
              <a:rPr lang="en-US" altLang="zh-TW" sz="3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(5:13)</a:t>
            </a: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一場得勝的屬靈爭戰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229600" cy="4389120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zh-TW" altLang="en-US" sz="4400" b="1" dirty="0" smtClean="0">
                <a:solidFill>
                  <a:schemeClr val="bg2">
                    <a:lumMod val="25000"/>
                  </a:schemeClr>
                </a:solidFill>
              </a:rPr>
              <a:t>眾支派的回應</a:t>
            </a:r>
            <a:endParaRPr lang="en-US" altLang="zh-TW" sz="4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以法蓮</a:t>
            </a:r>
            <a:r>
              <a:rPr lang="en-US" altLang="zh-TW" sz="3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(5:14)</a:t>
            </a:r>
            <a:endParaRPr lang="zh-TW" altLang="en-US" sz="36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便雅憫</a:t>
            </a:r>
            <a:r>
              <a:rPr lang="en-US" altLang="zh-TW" sz="3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(5:14)</a:t>
            </a:r>
            <a:endParaRPr lang="zh-TW" altLang="en-US" sz="36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西布倫</a:t>
            </a:r>
            <a:r>
              <a:rPr lang="en-US" altLang="zh-TW" sz="3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(5:14)</a:t>
            </a:r>
            <a:endParaRPr lang="zh-TW" altLang="en-US" sz="36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以薩迦</a:t>
            </a:r>
            <a:r>
              <a:rPr lang="en-US" altLang="zh-TW" sz="3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(5:15)</a:t>
            </a:r>
            <a:endParaRPr lang="zh-TW" altLang="en-US" sz="36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拿弗他利</a:t>
            </a:r>
            <a:r>
              <a:rPr lang="en-US" altLang="zh-TW" sz="3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(5:18)</a:t>
            </a: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一場得勝的屬靈爭戰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229600" cy="438912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zh-TW" altLang="en-US" sz="4400" b="1" dirty="0" smtClean="0">
                <a:solidFill>
                  <a:schemeClr val="bg2">
                    <a:lumMod val="25000"/>
                  </a:schemeClr>
                </a:solidFill>
              </a:rPr>
              <a:t>也有袖手旁觀的支派</a:t>
            </a:r>
            <a:endParaRPr lang="en-US" altLang="zh-TW" sz="4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流便</a:t>
            </a:r>
            <a:r>
              <a:rPr lang="en-US" altLang="zh-TW" sz="3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(5:15)</a:t>
            </a:r>
            <a:endParaRPr lang="zh-TW" altLang="en-US" sz="36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但</a:t>
            </a:r>
            <a:r>
              <a:rPr lang="en-US" altLang="zh-TW" sz="3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(5:17)</a:t>
            </a:r>
            <a:endParaRPr lang="zh-TW" altLang="en-US" sz="36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亞設</a:t>
            </a:r>
            <a:r>
              <a:rPr lang="en-US" altLang="zh-TW" sz="3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(5:17)</a:t>
            </a:r>
            <a:endParaRPr lang="zh-TW" altLang="en-US" sz="36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一場得勝的屬靈爭戰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229600" cy="4389120"/>
          </a:xfrm>
        </p:spPr>
        <p:txBody>
          <a:bodyPr>
            <a:normAutofit/>
          </a:bodyPr>
          <a:lstStyle/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  <p:pic>
        <p:nvPicPr>
          <p:cNvPr id="4" name="Picture 3" descr="Judges5_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228600"/>
            <a:ext cx="9144000" cy="7528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一場得勝的屬靈爭戰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229600" cy="438912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zh-TW" altLang="en-US" sz="4400" b="1" dirty="0" smtClean="0">
                <a:solidFill>
                  <a:schemeClr val="bg2">
                    <a:lumMod val="25000"/>
                  </a:schemeClr>
                </a:solidFill>
              </a:rPr>
              <a:t>屬靈爭戰的特徵</a:t>
            </a:r>
            <a:endParaRPr lang="en-US" altLang="zh-TW" sz="4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2"/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</a:rPr>
              <a:t>戰場是同時在天上與地上</a:t>
            </a:r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</a:rPr>
              <a:t>靠著主的大能大力爭戰</a:t>
            </a:r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</a:rPr>
              <a:t>勝利是必然的</a:t>
            </a:r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</a:rPr>
              <a:t>是場完全毀滅的爭戰</a:t>
            </a:r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3600" b="1" dirty="0" smtClean="0">
                <a:solidFill>
                  <a:schemeClr val="accent1">
                    <a:lumMod val="50000"/>
                  </a:schemeClr>
                </a:solidFill>
              </a:rPr>
              <a:t>得勝者是神</a:t>
            </a:r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endParaRPr lang="en-US" altLang="zh-TW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一場得勝的屬靈爭戰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229600" cy="438912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zh-TW" altLang="en-US" sz="4400" b="1" dirty="0" smtClean="0">
                <a:solidFill>
                  <a:schemeClr val="bg2">
                    <a:lumMod val="25000"/>
                  </a:schemeClr>
                </a:solidFill>
              </a:rPr>
              <a:t>人在屬靈爭戰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</a:rPr>
              <a:t>的配合</a:t>
            </a:r>
            <a:endParaRPr lang="en-US" altLang="zh-TW" sz="4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覺醒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求告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興起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參與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一場得勝的屬靈爭戰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229600" cy="438912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zh-TW" altLang="en-US" sz="4400" b="1" dirty="0" smtClean="0">
                <a:solidFill>
                  <a:schemeClr val="bg2">
                    <a:lumMod val="25000"/>
                  </a:schemeClr>
                </a:solidFill>
              </a:rPr>
              <a:t>我們可以學到的功課</a:t>
            </a:r>
            <a:endParaRPr lang="en-US" altLang="zh-TW" sz="4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一切勝利、榮耀歸於神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認識環境、警醒禱告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參與復興的呼求、 爭戰的行動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屬靈的爭戰與愛我的敵人可以不衝突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ime-qe-cover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52600" y="0"/>
            <a:ext cx="5181600" cy="6908800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一場得勝的屬靈爭戰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229600" cy="438912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zh-TW" altLang="en-US" sz="4400" b="1" dirty="0" smtClean="0">
                <a:solidFill>
                  <a:schemeClr val="bg2">
                    <a:lumMod val="25000"/>
                  </a:schemeClr>
                </a:solidFill>
              </a:rPr>
              <a:t>今日我們得勝的基礎</a:t>
            </a:r>
            <a:endParaRPr lang="en-US" altLang="zh-TW" sz="4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自己罪的代價，耶穌己經付出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敵人罪的代價，還待他的認知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十字架使我們可能有愛神愛人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將來的審判必然是公義的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一場得勝的屬靈爭戰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229600" cy="4389120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zh-TW" altLang="en-US" sz="4400" b="1" dirty="0" smtClean="0">
                <a:solidFill>
                  <a:schemeClr val="bg2">
                    <a:lumMod val="25000"/>
                  </a:schemeClr>
                </a:solidFill>
              </a:rPr>
              <a:t>底波拉</a:t>
            </a:r>
            <a:r>
              <a:rPr lang="en-US" altLang="zh-TW" sz="44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(Deborah)</a:t>
            </a: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棕樹下的女先知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以色列人都上他那裡去聽判斷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召巴拉來帶領軍隊征戰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預言征戰的結果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陪著巴拉征戰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229600" cy="4389120"/>
          </a:xfrm>
        </p:spPr>
        <p:txBody>
          <a:bodyPr>
            <a:normAutofit/>
          </a:bodyPr>
          <a:lstStyle/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  <p:pic>
        <p:nvPicPr>
          <p:cNvPr id="4" name="Picture 3" descr="Judges5_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7528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一場得勝的屬靈爭戰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229600" cy="4389120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</a:rPr>
              <a:t>巴拉</a:t>
            </a:r>
            <a:endParaRPr lang="en-US" altLang="zh-TW" sz="4400" b="1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踟蹰不前的人才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要導師陪伴的門徒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登高一呼的召聚人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勇敢爭戰的將領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美中不足的得勝者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一場得勝的屬靈爭戰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229600" cy="438912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zh-TW" altLang="en-US" sz="4400" b="1" dirty="0" smtClean="0">
                <a:solidFill>
                  <a:schemeClr val="bg2">
                    <a:lumMod val="25000"/>
                  </a:schemeClr>
                </a:solidFill>
              </a:rPr>
              <a:t>雅億</a:t>
            </a:r>
            <a:endParaRPr lang="en-US" altLang="zh-TW" sz="4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時間、地點、關係的巧合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勇敢的作為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一位得褔的婦女</a:t>
            </a:r>
            <a:r>
              <a:rPr lang="en-US" altLang="zh-TW" sz="3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(5:24)</a:t>
            </a: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229600" cy="4389120"/>
          </a:xfrm>
        </p:spPr>
        <p:txBody>
          <a:bodyPr>
            <a:normAutofit/>
          </a:bodyPr>
          <a:lstStyle/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  <p:pic>
        <p:nvPicPr>
          <p:cNvPr id="4" name="Picture 3" descr="Judges5_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2400"/>
            <a:ext cx="9296400" cy="119790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一場得勝的屬靈爭戰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229600" cy="4389120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zh-TW" altLang="en-US" sz="4400" b="1" dirty="0" smtClean="0">
                <a:solidFill>
                  <a:schemeClr val="bg2">
                    <a:lumMod val="25000"/>
                  </a:schemeClr>
                </a:solidFill>
              </a:rPr>
              <a:t>西西拉</a:t>
            </a:r>
            <a:endParaRPr lang="en-US" altLang="zh-TW" sz="4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帶大軍、又輕敵的將軍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擄掠銀錢</a:t>
            </a:r>
            <a:r>
              <a:rPr lang="en-US" altLang="zh-TW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</a:rPr>
              <a:t>(5:19) 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俘擄婦女、賞給的士兵</a:t>
            </a:r>
            <a:r>
              <a:rPr lang="en-US" altLang="zh-TW" sz="3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(5:30)</a:t>
            </a: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全軍潰亂</a:t>
            </a:r>
            <a:r>
              <a:rPr lang="en-US" altLang="zh-TW" sz="3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(4:21) </a:t>
            </a:r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不得好死</a:t>
            </a:r>
            <a:r>
              <a:rPr lang="en-US" altLang="zh-TW" sz="3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(4:22)</a:t>
            </a: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一場得勝的屬靈爭戰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229600" cy="4389120"/>
          </a:xfrm>
        </p:spPr>
        <p:txBody>
          <a:bodyPr>
            <a:normAutofit fontScale="92500" lnSpcReduction="10000"/>
          </a:bodyPr>
          <a:lstStyle/>
          <a:p>
            <a:pPr lvl="1">
              <a:buNone/>
            </a:pPr>
            <a:r>
              <a:rPr lang="zh-TW" altLang="en-US" sz="4800" b="1" dirty="0" smtClean="0">
                <a:solidFill>
                  <a:schemeClr val="bg2">
                    <a:lumMod val="25000"/>
                  </a:schemeClr>
                </a:solidFill>
              </a:rPr>
              <a:t>使爭戰得勝的是耶和華</a:t>
            </a:r>
            <a:endParaRPr lang="en-US" altLang="zh-TW" sz="4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興起了可以為衪使用的人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衪在軍隊之前行 </a:t>
            </a:r>
            <a:r>
              <a:rPr lang="en-US" altLang="zh-TW" sz="3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(4:14)</a:t>
            </a: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衪使地震天漏、雲也落雨</a:t>
            </a:r>
            <a:r>
              <a:rPr lang="en-US" altLang="zh-TW" sz="3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(5:4)</a:t>
            </a: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衪在天上爭戰</a:t>
            </a:r>
            <a:r>
              <a:rPr lang="en-US" altLang="zh-TW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</a:rPr>
              <a:t>(5:20)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</a:rPr>
              <a:t>地上壯馬馳驅、踢跳奔騰、把敵人沖沒</a:t>
            </a:r>
            <a:r>
              <a:rPr lang="en-US" altLang="zh-TW" sz="3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(5:21,22)</a:t>
            </a: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/>
              <a:t>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229600" cy="4389120"/>
          </a:xfrm>
        </p:spPr>
        <p:txBody>
          <a:bodyPr>
            <a:normAutofit/>
          </a:bodyPr>
          <a:lstStyle/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  <p:pic>
        <p:nvPicPr>
          <p:cNvPr id="4" name="Picture 3" descr="Judges5_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04800" y="0"/>
            <a:ext cx="10200508" cy="8061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684</TotalTime>
  <Words>713</Words>
  <Application>Microsoft Office PowerPoint</Application>
  <PresentationFormat>On-screen Show (4:3)</PresentationFormat>
  <Paragraphs>138</Paragraphs>
  <Slides>19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一場得勝的屬靈爭戰</vt:lpstr>
      <vt:lpstr>一場得勝的屬靈爭戰</vt:lpstr>
      <vt:lpstr>戰</vt:lpstr>
      <vt:lpstr>一場得勝的屬靈爭戰</vt:lpstr>
      <vt:lpstr>一場得勝的屬靈爭戰</vt:lpstr>
      <vt:lpstr>戰</vt:lpstr>
      <vt:lpstr>一場得勝的屬靈爭戰</vt:lpstr>
      <vt:lpstr>一場得勝的屬靈爭戰</vt:lpstr>
      <vt:lpstr>戰</vt:lpstr>
      <vt:lpstr>一場得勝的屬靈爭戰</vt:lpstr>
      <vt:lpstr>一場得勝的屬靈爭戰</vt:lpstr>
      <vt:lpstr>一場得勝的屬靈爭戰</vt:lpstr>
      <vt:lpstr>一場得勝的屬靈爭戰</vt:lpstr>
      <vt:lpstr>一場得勝的屬靈爭戰</vt:lpstr>
      <vt:lpstr>一場得勝的屬靈爭戰</vt:lpstr>
      <vt:lpstr>一場得勝的屬靈爭戰</vt:lpstr>
      <vt:lpstr>一場得勝的屬靈爭戰</vt:lpstr>
      <vt:lpstr>Slide 18</vt:lpstr>
      <vt:lpstr>一場得勝的屬靈爭戰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47</cp:revision>
  <dcterms:created xsi:type="dcterms:W3CDTF">2015-08-01T18:05:10Z</dcterms:created>
  <dcterms:modified xsi:type="dcterms:W3CDTF">2015-09-20T16:05:09Z</dcterms:modified>
</cp:coreProperties>
</file>