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6" r:id="rId1"/>
    <p:sldMasterId id="2147483820" r:id="rId2"/>
    <p:sldMasterId id="2147483832" r:id="rId3"/>
    <p:sldMasterId id="2147483856" r:id="rId4"/>
  </p:sldMasterIdLst>
  <p:notesMasterIdLst>
    <p:notesMasterId r:id="rId22"/>
  </p:notesMasterIdLst>
  <p:sldIdLst>
    <p:sldId id="552" r:id="rId5"/>
    <p:sldId id="538" r:id="rId6"/>
    <p:sldId id="537" r:id="rId7"/>
    <p:sldId id="536" r:id="rId8"/>
    <p:sldId id="543" r:id="rId9"/>
    <p:sldId id="535" r:id="rId10"/>
    <p:sldId id="554" r:id="rId11"/>
    <p:sldId id="558" r:id="rId12"/>
    <p:sldId id="559" r:id="rId13"/>
    <p:sldId id="560" r:id="rId14"/>
    <p:sldId id="561" r:id="rId15"/>
    <p:sldId id="556" r:id="rId16"/>
    <p:sldId id="564" r:id="rId17"/>
    <p:sldId id="565" r:id="rId18"/>
    <p:sldId id="557" r:id="rId19"/>
    <p:sldId id="547" r:id="rId20"/>
    <p:sldId id="54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60" autoAdjust="0"/>
    <p:restoredTop sz="90929"/>
  </p:normalViewPr>
  <p:slideViewPr>
    <p:cSldViewPr>
      <p:cViewPr varScale="1">
        <p:scale>
          <a:sx n="66" d="100"/>
          <a:sy n="66" d="100"/>
        </p:scale>
        <p:origin x="12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2D66F-E163-4A66-AD9C-9892F0F84126}" type="datetimeFigureOut">
              <a:rPr lang="zh-TW" altLang="en-US" smtClean="0"/>
              <a:pPr/>
              <a:t>2015/10/18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A907A-231E-4D41-B6EF-CF83FDEEB9C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535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3F644-821A-40BB-BD9F-EC9DF8AE3F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F7D2-12BB-4022-8E79-434C2ECB2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16AC-92B5-4567-B9B3-6E4B9620CF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3F644-821A-40BB-BD9F-EC9DF8AE3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7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504CF-EF01-4C74-9552-64A6B79D0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9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26131-5FCE-4514-8078-159C3DCB6F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93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8B984-01FC-4D25-B91C-6E5AD4061E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75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0DD2-9169-4462-8884-E51BA3B665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04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5A727-94B8-4DD7-A561-5310AA6C83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94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9F583-F08F-454E-94A1-FC2925E89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6DD44-207F-4824-A9CF-1D5D60DE87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4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504CF-EF01-4C74-9552-64A6B79D0C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28180-20D5-4B0A-836A-A3A22D68CB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5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0F7D2-12BB-4022-8E79-434C2ECB24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13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316AC-92B5-4567-B9B3-6E4B9620CF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92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3F644-821A-40BB-BD9F-EC9DF8AE3F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8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504CF-EF01-4C74-9552-64A6B79D0C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74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26131-5FCE-4514-8078-159C3DCB6F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35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F8B984-01FC-4D25-B91C-6E5AD4061E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74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0DD2-9169-4462-8884-E51BA3B665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87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5A727-94B8-4DD7-A561-5310AA6C83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288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9F583-F08F-454E-94A1-FC2925E89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46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26131-5FCE-4514-8078-159C3DCB6F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6DD44-207F-4824-A9CF-1D5D60DE87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47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28180-20D5-4B0A-836A-A3A22D68CB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99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0F7D2-12BB-4022-8E79-434C2ECB24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94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316AC-92B5-4567-B9B3-6E4B9620CF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73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1BE96C-2687-4DA5-8E4A-9FD200C966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03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C30C5-06F4-475B-9ECD-138F74F2C6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89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D3A2B-7D47-46DF-8AB1-839A0AE8D2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79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8FBF2-7C84-4592-B69A-3F675D5683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9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D5E77-EF8E-43F9-8744-FAE3E97B0C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29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B5E53-2176-4EBF-98E8-8AFA7A9748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1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8B984-01FC-4D25-B91C-6E5AD4061E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5464C-6AC9-4ECE-8875-C2DCB907C7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58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AF1F9-E195-43BD-BAF6-7118124E24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4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7E27F4-9FE4-47DB-B489-C9C2DB8F15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21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F0F28-B42F-46F5-84ED-ED2D5FBBBB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09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3F04C-2372-4A6C-B609-E5EA9E65C9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3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40DD2-9169-4462-8884-E51BA3B665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5A727-94B8-4DD7-A561-5310AA6C83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9F583-F08F-454E-94A1-FC2925E89C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6DD44-207F-4824-A9CF-1D5D60DE87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28180-20D5-4B0A-836A-A3A22D68C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2B6A717-4A2B-435F-9A1F-5F3C5DA14E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22B6A717-4A2B-435F-9A1F-5F3C5DA14E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2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22B6A717-4A2B-435F-9A1F-5F3C5DA14E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0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pitchFamily="80" charset="-128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pitchFamily="80" charset="-128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Arial" panose="020B0604020202020204" pitchFamily="34" charset="0"/>
              </a:defRPr>
            </a:lvl1pPr>
          </a:lstStyle>
          <a:p>
            <a:fld id="{8259940F-3F5E-4447-AC1D-1AB6D3B60A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9053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ヒラギノ角ゴ Pro W3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9753600" cy="708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425785"/>
            <a:ext cx="8534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長 青 樹</a:t>
            </a:r>
            <a:endParaRPr lang="en-US" altLang="zh-TW" sz="5400" b="1" dirty="0" smtClean="0">
              <a:solidFill>
                <a:srgbClr val="660066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 </a:t>
            </a:r>
            <a:r>
              <a:rPr lang="en-US" altLang="zh-TW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(</a:t>
            </a:r>
            <a:r>
              <a:rPr lang="zh-TW" altLang="en-US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詩</a:t>
            </a:r>
            <a:r>
              <a:rPr lang="en-US" altLang="zh-TW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92:12-15</a:t>
            </a:r>
            <a:r>
              <a:rPr lang="en-US" altLang="zh-TW" sz="5400" b="1" dirty="0" smtClean="0">
                <a:solidFill>
                  <a:srgbClr val="660066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)</a:t>
            </a:r>
            <a:endParaRPr lang="en-US" sz="5400" b="1" dirty="0">
              <a:solidFill>
                <a:srgbClr val="660066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2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275" y="-219075"/>
            <a:ext cx="9734550" cy="7296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1148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5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利巴嫩的香柏樹</a:t>
            </a:r>
            <a:endParaRPr lang="en-US" sz="54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716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7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2587" y="304800"/>
            <a:ext cx="837882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詩篇九十二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12-15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endParaRPr lang="en-US" altLang="zh-TW" sz="800" b="1" dirty="0" smtClean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義</a:t>
            </a:r>
            <a:r>
              <a:rPr lang="zh-TW" alt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人發旺的特徵：</a:t>
            </a: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二</a:t>
            </a:r>
            <a:r>
              <a:rPr lang="en-US" altLang="zh-TW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	</a:t>
            </a:r>
            <a:r>
              <a:rPr lang="zh-TW" altLang="en-US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緊連於主 </a:t>
            </a:r>
            <a:r>
              <a:rPr lang="en-US" altLang="zh-TW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(13)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i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他們栽於耶和華的殿中，發旺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在我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們神的院裡。</a:t>
            </a:r>
          </a:p>
          <a:p>
            <a:pPr marL="914400" indent="-914400" fontAlgn="b">
              <a:spcBef>
                <a:spcPts val="600"/>
              </a:spcBef>
              <a:spcAft>
                <a:spcPts val="600"/>
              </a:spcAft>
              <a:buAutoNum type="ea1ChtPeriod"/>
            </a:pPr>
            <a:endParaRPr lang="en-US" altLang="zh-TW" sz="4800" b="1" dirty="0" smtClean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marL="914400" indent="-914400" fontAlgn="b">
              <a:spcBef>
                <a:spcPts val="600"/>
              </a:spcBef>
              <a:spcAft>
                <a:spcPts val="600"/>
              </a:spcAft>
              <a:buAutoNum type="ea1ChtPeriod"/>
            </a:pP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61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75772"/>
            <a:ext cx="85344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約翰十五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1-8</a:t>
            </a:r>
            <a:endParaRPr lang="en-US" sz="48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是真葡萄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樹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父是栽培的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 </a:t>
            </a:r>
            <a:endParaRPr lang="en-US" altLang="zh-TW" sz="3600" b="1" dirty="0" smtClean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2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凡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屬我不結果子的枝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他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就剪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去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;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凡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結果子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的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他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就修理乾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淨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使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枝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子結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果子更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多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3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現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在你們因我講給你們的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道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已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經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乾淨了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4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們要常在我裡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也常在你們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裡面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枝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子若不常在葡萄樹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上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自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己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就不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能結果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們若不常在我裡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也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是這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樣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  <a:endParaRPr lang="en-US" sz="36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004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75772"/>
            <a:ext cx="8534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約翰十五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1-8</a:t>
            </a:r>
            <a:endParaRPr lang="en-US" sz="48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5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是葡萄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樹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們是枝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常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在我裡面的，我也常在他裡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這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人就多結果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 </a:t>
            </a:r>
            <a:r>
              <a:rPr lang="zh-TW" altLang="en-US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因</a:t>
            </a:r>
            <a:r>
              <a:rPr lang="zh-TW" altLang="en-US" sz="36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為離了</a:t>
            </a:r>
            <a:r>
              <a:rPr lang="zh-TW" altLang="en-US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們就不能作甚</a:t>
            </a:r>
            <a:r>
              <a:rPr lang="zh-TW" altLang="en-US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麼</a:t>
            </a: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6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若不常在我裡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就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像枝子丟在外面枯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乾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拾起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來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扔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在火裡燒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了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7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們若常在我裡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的話也常在你們裡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面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凡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你們所願意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的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祈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求就給你們成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就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36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8 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們多結果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父就因此得榮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耀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, 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你</a:t>
            </a:r>
            <a:r>
              <a:rPr lang="zh-TW" altLang="en-US" sz="3600" b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們也就是我的門徒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了</a:t>
            </a:r>
            <a:r>
              <a:rPr lang="en-US" altLang="zh-TW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  <a:r>
              <a:rPr lang="zh-TW" altLang="en-US" sz="36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」</a:t>
            </a:r>
            <a:endParaRPr lang="en-US" sz="36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547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2587" y="304800"/>
            <a:ext cx="83788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詩篇九十二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12-15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endParaRPr lang="en-US" altLang="zh-TW" sz="800" b="1" dirty="0" smtClean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義</a:t>
            </a:r>
            <a:r>
              <a:rPr lang="zh-TW" alt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人發旺的特徵：</a:t>
            </a: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三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.</a:t>
            </a:r>
            <a:r>
              <a:rPr lang="en-US" altLang="zh-TW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結果纍纍 </a:t>
            </a:r>
            <a:r>
              <a:rPr lang="en-US" altLang="zh-TW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(14-15)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i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他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們年老的時候，</a:t>
            </a:r>
            <a:r>
              <a:rPr lang="zh-TW" altLang="en-US" sz="4400" b="1" i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仍要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結果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子要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滿了汁漿而常發青。</a:t>
            </a:r>
            <a:endParaRPr lang="en-US" altLang="zh-TW" sz="4400" b="1" i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400" b="1" i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好顯明耶和華是正直的，祂是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我的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磐石，在祂毫無不義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。</a:t>
            </a:r>
            <a:endParaRPr lang="en-US" altLang="zh-TW" sz="4400" b="1" i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70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286000"/>
            <a:ext cx="15240000" cy="1143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992940"/>
            <a:ext cx="8378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箴四</a:t>
            </a:r>
            <a:r>
              <a:rPr lang="en-US" sz="48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18</a:t>
            </a:r>
            <a:r>
              <a:rPr lang="en-US" altLang="zh-TW" sz="4800" b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「</a:t>
            </a:r>
            <a:r>
              <a:rPr lang="zh-TW" altLang="en-US" sz="4800" b="1" i="1" dirty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但義人的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路</a:t>
            </a:r>
            <a:r>
              <a:rPr lang="en-US" altLang="zh-TW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好像黎</a:t>
            </a:r>
            <a:r>
              <a:rPr lang="zh-TW" altLang="en-US" sz="4800" b="1" i="1" dirty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明的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光</a:t>
            </a:r>
            <a:r>
              <a:rPr lang="en-US" altLang="zh-TW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越</a:t>
            </a:r>
            <a:r>
              <a:rPr lang="zh-TW" altLang="en-US" sz="4800" b="1" i="1" dirty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照越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明</a:t>
            </a:r>
            <a:r>
              <a:rPr lang="en-US" altLang="zh-TW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直</a:t>
            </a:r>
            <a:r>
              <a:rPr lang="zh-TW" altLang="en-US" sz="4800" b="1" i="1" dirty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到日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午</a:t>
            </a:r>
            <a:r>
              <a:rPr lang="en-US" altLang="zh-TW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.</a:t>
            </a:r>
            <a:r>
              <a:rPr lang="zh-TW" altLang="en-US" sz="4800" b="1" i="1" dirty="0" smtClean="0">
                <a:solidFill>
                  <a:srgbClr val="000099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」</a:t>
            </a:r>
            <a:endParaRPr lang="en-US" altLang="zh-TW" sz="4800" b="1" dirty="0">
              <a:solidFill>
                <a:srgbClr val="000099"/>
              </a:solidFill>
              <a:latin typeface="Arial Narrow" panose="020B0606020202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5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41910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箴四</a:t>
            </a:r>
            <a:r>
              <a:rPr lang="en-US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18</a:t>
            </a:r>
            <a:r>
              <a:rPr lang="en-US" altLang="zh-TW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: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「</a:t>
            </a:r>
            <a:r>
              <a:rPr lang="zh-TW" altLang="en-US" sz="4800" b="1" i="1" dirty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但義人的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路</a:t>
            </a:r>
            <a:r>
              <a:rPr lang="en-US" altLang="zh-TW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好像黎</a:t>
            </a:r>
            <a:r>
              <a:rPr lang="zh-TW" altLang="en-US" sz="4800" b="1" i="1" dirty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明的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光</a:t>
            </a:r>
            <a:r>
              <a:rPr lang="en-US" altLang="zh-TW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越</a:t>
            </a:r>
            <a:r>
              <a:rPr lang="zh-TW" altLang="en-US" sz="4800" b="1" i="1" dirty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照越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明</a:t>
            </a:r>
            <a:r>
              <a:rPr lang="en-US" altLang="zh-TW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, 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直</a:t>
            </a:r>
            <a:r>
              <a:rPr lang="zh-TW" altLang="en-US" sz="4800" b="1" i="1" dirty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到日</a:t>
            </a:r>
            <a:r>
              <a:rPr lang="zh-TW" altLang="en-US" sz="4800" b="1" i="1" dirty="0" smtClean="0">
                <a:solidFill>
                  <a:schemeClr val="bg1"/>
                </a:solidFill>
                <a:latin typeface="Arial Narrow" panose="020B0606020202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午。」</a:t>
            </a: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14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3581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5400" b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夕限無限好</a:t>
            </a:r>
            <a:endParaRPr lang="en-US" sz="5400" b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979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26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81000"/>
            <a:ext cx="97536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"/>
            <a:ext cx="13487400" cy="85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8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75772"/>
            <a:ext cx="85344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詩篇九十二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12-15</a:t>
            </a:r>
            <a:endParaRPr lang="en-US" sz="4800" b="1" dirty="0"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12 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義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人要發旺如棕樹，生長如利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巴</a:t>
            </a:r>
            <a:r>
              <a:rPr lang="en-US" altLang="zh-TW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嫩的香柏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樹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。</a:t>
            </a:r>
            <a:endParaRPr lang="en-US" altLang="zh-TW" sz="4000" b="1" dirty="0" smtClean="0"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13 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他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們栽於耶和華的殿中，發旺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在</a:t>
            </a:r>
            <a:r>
              <a:rPr lang="en-US" altLang="zh-TW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們神的院裡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。</a:t>
            </a:r>
            <a:endParaRPr lang="en-US" altLang="zh-TW" sz="4000" b="1" dirty="0" smtClean="0"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14 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他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們年老的時候，仍要結果子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．</a:t>
            </a:r>
            <a:r>
              <a:rPr lang="en-US" altLang="zh-TW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要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滿了汁漿而常發青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。</a:t>
            </a:r>
            <a:endParaRPr lang="en-US" altLang="zh-TW" sz="4000" b="1" dirty="0" smtClean="0"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0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15 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好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顯明耶和華是正直的，祂是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我</a:t>
            </a:r>
            <a:r>
              <a:rPr lang="en-US" altLang="zh-TW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000" b="1" dirty="0" smtClean="0">
                <a:latin typeface="Arial Narrow" panose="020B0606020202030204" pitchFamily="34" charset="0"/>
                <a:ea typeface="AR Heiti Bold B5" panose="020B0609010101010101" pitchFamily="49" charset="-120"/>
              </a:rPr>
              <a:t>的</a:t>
            </a:r>
            <a:r>
              <a:rPr lang="zh-TW" altLang="en-US" sz="4000" b="1" dirty="0">
                <a:latin typeface="Arial Narrow" panose="020B0606020202030204" pitchFamily="34" charset="0"/>
                <a:ea typeface="AR Heiti Bold B5" panose="020B0609010101010101" pitchFamily="49" charset="-120"/>
              </a:rPr>
              <a:t>磐石，在祂毫無不義。</a:t>
            </a:r>
            <a:endParaRPr lang="en-US" sz="4000" b="1" dirty="0"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27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2587" y="304800"/>
            <a:ext cx="837882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>
              <a:spcBef>
                <a:spcPts val="600"/>
              </a:spcBef>
              <a:spcAft>
                <a:spcPts val="600"/>
              </a:spcAft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詩篇九十二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12-15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endParaRPr lang="en-US" altLang="zh-TW" sz="800" b="1" dirty="0" smtClean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8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義</a:t>
            </a:r>
            <a:r>
              <a:rPr lang="zh-TW" altLang="en-US" sz="4800" b="1" dirty="0">
                <a:solidFill>
                  <a:schemeClr val="bg1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人發旺的特徵：</a:t>
            </a: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marL="914400" indent="-914400" fontAlgn="b">
              <a:spcBef>
                <a:spcPts val="600"/>
              </a:spcBef>
              <a:spcAft>
                <a:spcPts val="600"/>
              </a:spcAft>
              <a:buAutoNum type="ea1ChtPeriod"/>
            </a:pPr>
            <a:r>
              <a:rPr lang="zh-TW" altLang="en-US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長</a:t>
            </a:r>
            <a:r>
              <a:rPr lang="zh-TW" altLang="en-US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青不老 </a:t>
            </a:r>
            <a:r>
              <a:rPr lang="en-US" altLang="zh-TW" sz="4800" b="1" dirty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(12</a:t>
            </a:r>
            <a:r>
              <a:rPr lang="en-US" altLang="zh-TW" sz="4800" b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)</a:t>
            </a:r>
          </a:p>
          <a:p>
            <a:pPr fontAlgn="b">
              <a:spcBef>
                <a:spcPts val="600"/>
              </a:spcBef>
              <a:spcAft>
                <a:spcPts val="600"/>
              </a:spcAft>
            </a:pPr>
            <a:r>
              <a:rPr lang="en-US" altLang="zh-TW" sz="4800" b="1" i="1" dirty="0" smtClean="0">
                <a:solidFill>
                  <a:srgbClr val="FFFF00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	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義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人要發旺如棕樹，生長如利</a:t>
            </a:r>
            <a:r>
              <a:rPr lang="zh-TW" altLang="en-US" sz="4400" b="1" i="1" dirty="0" smtClean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巴嫩</a:t>
            </a:r>
            <a:r>
              <a:rPr lang="zh-TW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  <a:ea typeface="AR Heiti Bold B5" panose="020B0609010101010101" pitchFamily="49" charset="-120"/>
              </a:rPr>
              <a:t>的香柏樹。</a:t>
            </a:r>
            <a:endParaRPr lang="en-US" altLang="zh-TW" sz="4400" b="1" i="1" dirty="0">
              <a:solidFill>
                <a:srgbClr val="FFFFFF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marL="914400" indent="-914400" fontAlgn="b">
              <a:spcBef>
                <a:spcPts val="600"/>
              </a:spcBef>
              <a:spcAft>
                <a:spcPts val="600"/>
              </a:spcAft>
              <a:buAutoNum type="ea1ChtPeriod"/>
            </a:pPr>
            <a:endParaRPr lang="en-US" altLang="zh-TW" sz="4800" b="1" dirty="0" smtClean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  <a:p>
            <a:pPr marL="914400" indent="-914400" fontAlgn="b">
              <a:spcBef>
                <a:spcPts val="600"/>
              </a:spcBef>
              <a:spcAft>
                <a:spcPts val="600"/>
              </a:spcAft>
              <a:buAutoNum type="ea1ChtPeriod"/>
            </a:pPr>
            <a:endParaRPr lang="en-US" altLang="zh-TW" sz="4800" b="1" dirty="0">
              <a:solidFill>
                <a:schemeClr val="bg1"/>
              </a:solidFill>
              <a:latin typeface="Arial Narrow" panose="020B0606020202030204" pitchFamily="34" charset="0"/>
              <a:ea typeface="AR Heiti Bold B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35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85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10511</TotalTime>
  <Words>392</Words>
  <Application>Microsoft Office PowerPoint</Application>
  <PresentationFormat>On-screen Show (4:3)</PresentationFormat>
  <Paragraphs>37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 Heiti Bold B5</vt:lpstr>
      <vt:lpstr>新細明體</vt:lpstr>
      <vt:lpstr>Yu Gothic</vt:lpstr>
      <vt:lpstr>ヒラギノ角ゴ Pro W3</vt:lpstr>
      <vt:lpstr>Arial</vt:lpstr>
      <vt:lpstr>Arial Narrow</vt:lpstr>
      <vt:lpstr>Calibri</vt:lpstr>
      <vt:lpstr>Times New Roman</vt:lpstr>
      <vt:lpstr>Horizon</vt:lpstr>
      <vt:lpstr>1_Blank Presentation</vt:lpstr>
      <vt:lpstr>2_Blank Presentation</vt:lpstr>
      <vt:lpstr>4_Blank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BeSharpCreative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</dc:creator>
  <cp:lastModifiedBy>Johann Lai</cp:lastModifiedBy>
  <cp:revision>249</cp:revision>
  <dcterms:created xsi:type="dcterms:W3CDTF">2009-01-23T02:45:09Z</dcterms:created>
  <dcterms:modified xsi:type="dcterms:W3CDTF">2015-10-18T11:38:09Z</dcterms:modified>
</cp:coreProperties>
</file>