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2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41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0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8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58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64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39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7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5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ea typeface="NSimSun" pitchFamily="49" charset="-122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ea typeface="NSimSun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970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ea typeface="NSimSun" pitchFamily="49" charset="-122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ea typeface="NSimSun" pitchFamily="49" charset="-122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  <a:ea typeface="NSimSun" pitchFamily="49" charset="-122"/>
              </a:rPr>
              <a:pPr/>
              <a:t>12/27/2015</a:t>
            </a:fld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  <a:ea typeface="NSimSun" pitchFamily="49" charset="-122"/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  <a:ea typeface="NSimSun" pitchFamily="49" charset="-122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  <a:ea typeface="NSimSun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149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回看年尾、待等年初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是愁悵、還是喜樂？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1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  <p:pic>
        <p:nvPicPr>
          <p:cNvPr id="5" name="Picture 4" descr="year end frank and ernst. 0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514600"/>
            <a:ext cx="60198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6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指望中要喜樂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en-US" altLang="zh-TW" sz="4000" b="1" dirty="0" err="1" smtClean="0">
                <a:solidFill>
                  <a:schemeClr val="accent1">
                    <a:lumMod val="50000"/>
                  </a:schemeClr>
                </a:solidFill>
              </a:rPr>
              <a:t>是命令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指望中的喜樂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en-US" altLang="zh-TW" sz="4000" b="1" dirty="0" err="1" smtClean="0">
                <a:solidFill>
                  <a:schemeClr val="accent1">
                    <a:lumMod val="50000"/>
                  </a:schemeClr>
                </a:solidFill>
              </a:rPr>
              <a:t>是見證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5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200400"/>
          </a:xfrm>
        </p:spPr>
        <p:txBody>
          <a:bodyPr>
            <a:normAutofit fontScale="92500" lnSpcReduction="100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在指望中的原因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耶穌己成就的救贖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生活中經歷的落實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永恆裏眼光的看見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門徙在成長的實際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常有喜樂的原因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在現實環境中的能力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由能力產生出的勞苦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屬靈爭戰得到的勝利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3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指望中喜樂的實在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生命中湧流的活水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肉身外永存的生命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將來要顯明的榮耀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8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在指望中的喜樂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610600" cy="3200400"/>
          </a:xfrm>
        </p:spPr>
        <p:txBody>
          <a:bodyPr>
            <a:normAutofit fontScale="92500" lnSpcReduction="100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在指望中喜樂的祕訣 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en-US" altLang="zh-TW" sz="4000" b="1" dirty="0" err="1" smtClean="0">
                <a:solidFill>
                  <a:schemeClr val="accent1">
                    <a:lumMod val="50000"/>
                  </a:schemeClr>
                </a:solidFill>
              </a:rPr>
              <a:t>耶穌，我來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脫離捆綁憂愁、進入自由喜樂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脫離失敗羞恥、進入十架榮耀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脫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離</a:t>
            </a:r>
            <a:r>
              <a:rPr lang="zh-CN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狂傲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血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氣、進入天父旨意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</a:rPr>
              <a:t>脫離罪惡怨嘆、進入潔淨頌讚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2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在指望中的喜樂</vt:lpstr>
      <vt:lpstr>在指望中的喜樂</vt:lpstr>
      <vt:lpstr>在指望中的喜樂</vt:lpstr>
      <vt:lpstr>在指望中的喜樂</vt:lpstr>
      <vt:lpstr>在指望中的喜樂</vt:lpstr>
      <vt:lpstr>在指望中的喜樂</vt:lpstr>
      <vt:lpstr>在指望中的喜樂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在指望中的喜樂</dc:title>
  <dc:creator>ccic-cupertino</dc:creator>
  <cp:lastModifiedBy>ccic-cupertino</cp:lastModifiedBy>
  <cp:revision>1</cp:revision>
  <dcterms:created xsi:type="dcterms:W3CDTF">2015-12-27T18:51:28Z</dcterms:created>
  <dcterms:modified xsi:type="dcterms:W3CDTF">2015-12-27T18:52:19Z</dcterms:modified>
</cp:coreProperties>
</file>