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362200"/>
            <a:ext cx="8229600" cy="3200400"/>
          </a:xfrm>
        </p:spPr>
        <p:txBody>
          <a:bodyPr>
            <a:normAutofit/>
          </a:bodyPr>
          <a:lstStyle/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我怎麼看舊約的律法？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我怎麼看在律法下的以色利人？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這些法度、律例、典章、是甚麼意思呢？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77724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所經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歷的恩典：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蒙救贖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的恩典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承應許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恩典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賜律例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恩典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有兩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個要求：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要遵行這一切律例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要敬畏耶和華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得到兩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個果效：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常得好處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保全性命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達到一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個結果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這就是我們的義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7467600" cy="3657600"/>
          </a:xfrm>
        </p:spPr>
        <p:txBody>
          <a:bodyPr>
            <a:normAutofit fontScale="92500"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我們的疑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問：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因信稱義？還是謹守律法稱義？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新約對舊約是一致的？還是改良的？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3"/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主耶穌也要求我們的行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為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嗎</a:t>
            </a:r>
            <a:r>
              <a:rPr lang="zh-TW" altLang="en-US" sz="39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9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得好處、得生命的律例</a:t>
            </a:r>
            <a:endParaRPr 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391400" cy="3200400"/>
          </a:xfrm>
        </p:spPr>
        <p:txBody>
          <a:bodyPr>
            <a:normAutofit/>
          </a:bodyPr>
          <a:lstStyle/>
          <a:p>
            <a:pPr lvl="2">
              <a:buNone/>
            </a:pP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我們的反思</a:t>
            </a:r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律法與恩典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好處與生命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r>
              <a:rPr lang="zh-TW" altLang="en-US" sz="4000" b="1" dirty="0" smtClean="0">
                <a:solidFill>
                  <a:schemeClr val="accent1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經歷與傳承</a:t>
            </a: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33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587</TotalTime>
  <Words>227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得好處、得生命的律例</vt:lpstr>
      <vt:lpstr>得好處、得生命的律例</vt:lpstr>
      <vt:lpstr>得好處、得生命的律例</vt:lpstr>
      <vt:lpstr>得好處、得生命的律例</vt:lpstr>
      <vt:lpstr>得好處、得生命的律例</vt:lpstr>
      <vt:lpstr>得好處、得生命的律例</vt:lpstr>
      <vt:lpstr>得好處、得生命的律例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67</cp:revision>
  <dcterms:created xsi:type="dcterms:W3CDTF">2015-08-01T18:05:10Z</dcterms:created>
  <dcterms:modified xsi:type="dcterms:W3CDTF">2016-01-02T22:32:50Z</dcterms:modified>
</cp:coreProperties>
</file>