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  <p:sldId id="285" r:id="rId4"/>
    <p:sldId id="291" r:id="rId5"/>
    <p:sldId id="292" r:id="rId6"/>
    <p:sldId id="293" r:id="rId7"/>
    <p:sldId id="294" r:id="rId8"/>
    <p:sldId id="295" r:id="rId9"/>
    <p:sldId id="296" r:id="rId10"/>
    <p:sldId id="29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敬拜在當今教會間的爭議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敬拜在以色利歷史的教訓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敬拜在摩西五經中的</a:t>
            </a:r>
            <a:r>
              <a:rPr lang="zh-TW" altLang="en-US" sz="4000" b="1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定規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810000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對於敬拜的反思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敬拜的中心在神、不在人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敬拜的地點在於神的同在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敬拜的參與是在每一個人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敬拜的心態是謹慎、嚴肅的；也是歡喜、享樂的</a:t>
            </a:r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團體的敬拜是不可缺的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敬拜是一生的該行的事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敬拜是對神恩典的回應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敬拜要照神啟示的定規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敬拜的對象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是耶和華我們的神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不是人雕刻的偶像</a:t>
            </a: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敬拜的人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我、和我的家屬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我的兒女、僕婢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無分無業的同胞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敬拜的地點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是耶和華所選的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在我們當中所選的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為耶和華立名的居所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敬拜的邀請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回應從耶和華而來的邀請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我們往那裏去</a:t>
            </a:r>
            <a:r>
              <a:rPr lang="en-US" altLang="zh-TW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(詩</a:t>
            </a:r>
            <a:r>
              <a:rPr lang="en-US" altLang="zh-TW" sz="35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95:1,6</a:t>
            </a:r>
            <a:r>
              <a:rPr lang="en-US" altLang="zh-TW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求問、聽、行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200400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敬拜的準備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奉</a:t>
            </a:r>
            <a:r>
              <a:rPr lang="en-US" altLang="zh-TW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3900" b="1" dirty="0" err="1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帶著</a:t>
            </a:r>
            <a:r>
              <a:rPr lang="en-US" altLang="zh-TW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七種祭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4">
              <a:buNone/>
            </a:pP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燔祭、平安祭、十一奉獻、舉祭、還願祭、甘心祭、頭生的奉獻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810000"/>
          </a:xfrm>
        </p:spPr>
        <p:txBody>
          <a:bodyPr>
            <a:normAutofit fontScale="92500" lnSpcReduction="100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敬拜的心態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謹慎、謹守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朝見神：在神的面前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感恩：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4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所辦的一切事、蒙神賜福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4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不被仇敵擾亂、安然居住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當謹守律例對敬拜的定規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67600" cy="38100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在敬拜中我們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得安息：太平、安然居住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享歡樂：吃、賜福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854</TotalTime>
  <Words>461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當謹守律例對敬拜的定規</vt:lpstr>
      <vt:lpstr>當謹守律例對敬拜的定規</vt:lpstr>
      <vt:lpstr>當謹守律例對敬拜的定規</vt:lpstr>
      <vt:lpstr>當謹守律例對敬拜的定規</vt:lpstr>
      <vt:lpstr>當謹守律例對敬拜的定規</vt:lpstr>
      <vt:lpstr>當謹守律例對敬拜的定規</vt:lpstr>
      <vt:lpstr>當謹守律例對敬拜的定規</vt:lpstr>
      <vt:lpstr>當謹守律例對敬拜的定規</vt:lpstr>
      <vt:lpstr>當謹守律例對敬拜的定規</vt:lpstr>
      <vt:lpstr>當謹守律例對敬拜的定規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84</cp:revision>
  <dcterms:created xsi:type="dcterms:W3CDTF">2015-08-01T18:05:10Z</dcterms:created>
  <dcterms:modified xsi:type="dcterms:W3CDTF">2016-01-24T15:19:22Z</dcterms:modified>
</cp:coreProperties>
</file>