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5" r:id="rId9"/>
    <p:sldId id="290" r:id="rId10"/>
    <p:sldId id="296" r:id="rId11"/>
    <p:sldId id="291" r:id="rId12"/>
    <p:sldId id="29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在競選熱潮中的反省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將按立長老前的勸勉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為屬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靈領袖的必然性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848600" cy="4343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世上領袖與屬靈領袖的差異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司人的法治；或守神的盟約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為自己的利益；或照神的律法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是偶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像的代理人；或是主內的弟兄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772400" cy="4191000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對於屬靈領袖的反思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神所揀選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為他所服事的人謀福利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與旁人一同在神的盟約之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中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沒有固定的管理方式與結構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與神同行而不是要為人跟從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7467600" cy="3657600"/>
          </a:xfrm>
        </p:spPr>
        <p:txBody>
          <a:bodyPr>
            <a:normAutofit fontScale="925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屬靈領袖最好的榜樣</a:t>
            </a:r>
            <a:r>
              <a:rPr lang="en-US" altLang="zh-TW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–</a:t>
            </a:r>
            <a:r>
              <a:rPr lang="en-US" altLang="zh-TW" sz="4000" b="1" dirty="0" err="1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耶穌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1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他本有神的形像、不以自己與　神同等為強奪的，反倒虛己、取了奴僕的形像、成為人的樣式。既有人的樣子、就自己卑微、存心順服、以至於死、且死在十字架上。</a:t>
            </a: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467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用歸納法找做好領袖的方法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從聖經裏看做好領袖的標準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848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以色列人君王制度的來源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以色列人選立君王的方式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君王該避免權柄那方面的誤用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君王要如何持守律法書的準則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7467600" cy="38862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以色列人君王制度的來源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到了應許地之後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來自民主的呼聲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不見得是個有必要的安排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神仍順著百姓自己的選擇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以色列人選立君王的方式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耶和華你神所揀選的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從你弟兄中選立一人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君王該避免權柄那方面的誤用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權力：加添馬匹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女色：多立妃嬪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錢財：積聚金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銀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君王要如何持守律法書的準則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從祭司利末人之前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為自己抄錄一本、存在他那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要平生誦讀、好學習敬畏神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君王要如何持守律法書的準則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謹守遵行神的一切言語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熟練通達神的律例典章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免得心高氣傲、偏理了誡命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怎樣做個好的屬靈領袖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467600" cy="41148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世上領袖與屬靈領袖的差異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用武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力取得；或蒙神的恩賜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由外邦而來；或從弟兄中出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為了權力、女色、及金錢；或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不為</a:t>
            </a:r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權力、女色、及金錢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991</TotalTime>
  <Words>615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  <vt:lpstr>怎樣做個好的屬靈領袖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99</cp:revision>
  <dcterms:created xsi:type="dcterms:W3CDTF">2015-08-01T18:05:10Z</dcterms:created>
  <dcterms:modified xsi:type="dcterms:W3CDTF">2016-02-07T06:45:17Z</dcterms:modified>
</cp:coreProperties>
</file>