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83" r:id="rId2"/>
    <p:sldId id="290" r:id="rId3"/>
    <p:sldId id="291" r:id="rId4"/>
    <p:sldId id="299" r:id="rId5"/>
    <p:sldId id="300" r:id="rId6"/>
    <p:sldId id="301" r:id="rId7"/>
    <p:sldId id="302" r:id="rId8"/>
    <p:sldId id="30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3/12/2016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3/12/2016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豁免的債與所帶的印記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前言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667000"/>
            <a:ext cx="8229600" cy="3200400"/>
          </a:xfrm>
        </p:spPr>
        <p:txBody>
          <a:bodyPr>
            <a:normAutofit/>
          </a:bodyPr>
          <a:lstStyle/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什麼是一個理想社會的特徵？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什麼是今天普偏的社會議題？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什麼是灣區發展最大的穩憂？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豁免的債與所帶的印記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背景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667000"/>
            <a:ext cx="8229600" cy="3200400"/>
          </a:xfrm>
        </p:spPr>
        <p:txBody>
          <a:bodyPr>
            <a:normAutofit/>
          </a:bodyPr>
          <a:lstStyle/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為什麼要舉債？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為什麼會當奴隸？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豁免的債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667000"/>
            <a:ext cx="8229600" cy="3200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是律法還是勸勉？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是弟兄不是外人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從內心到鬆手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得罪的是耶和華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豁免的債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667000"/>
            <a:ext cx="8229600" cy="3200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只是理想或是有可能？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rgbClr val="0F6FC6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是</a:t>
            </a:r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耶和華的恩典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有耶和華的應許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做耶和華的見證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釋放的奴隸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667000"/>
            <a:ext cx="8229600" cy="3200400"/>
          </a:xfrm>
        </p:spPr>
        <p:txBody>
          <a:bodyPr>
            <a:normAutofit/>
          </a:bodyPr>
          <a:lstStyle/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弟兄的情義超過了買賣的契約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多多的給他、甘心樂意的釋放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回想耶和華怎樣救贖、賜福我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所帶的印記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667000"/>
            <a:ext cx="8229600" cy="3200400"/>
          </a:xfrm>
        </p:spPr>
        <p:txBody>
          <a:bodyPr>
            <a:normAutofit/>
          </a:bodyPr>
          <a:lstStyle/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放棄經濟上的獨立，永為奴隸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捨去行動上的自由，永保情份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確定律法上的程序，主僕不悔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基於恩慈的社會經濟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667000"/>
            <a:ext cx="8229600" cy="3200400"/>
          </a:xfrm>
        </p:spPr>
        <p:txBody>
          <a:bodyPr>
            <a:normAutofit/>
          </a:bodyPr>
          <a:lstStyle/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因為神：我們都是負債的奴隸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對富人：神的賜褔使我能鬆手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對窮人：神的保護使我不乞討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對世人：我們的見證使人羨慕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我們的回應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667000"/>
            <a:ext cx="8229600" cy="3200400"/>
          </a:xfrm>
        </p:spPr>
        <p:txBody>
          <a:bodyPr>
            <a:normAutofit/>
          </a:bodyPr>
          <a:lstStyle/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基於敬畏神的社會經濟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從教會的見證開始做起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褔音包括經濟上的福祉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我身上帶著耶穌的印記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745</TotalTime>
  <Words>336</Words>
  <Application>Microsoft Office PowerPoint</Application>
  <PresentationFormat>On-screen Show (4:3)</PresentationFormat>
  <Paragraphs>67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豁免的債與所帶的印記 前言</vt:lpstr>
      <vt:lpstr>豁免的債與所帶的印記 背景</vt:lpstr>
      <vt:lpstr>豁免的債</vt:lpstr>
      <vt:lpstr>豁免的債</vt:lpstr>
      <vt:lpstr>釋放的奴隸</vt:lpstr>
      <vt:lpstr>所帶的印記</vt:lpstr>
      <vt:lpstr>基於恩慈的社會經濟</vt:lpstr>
      <vt:lpstr>我們的回應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79</cp:revision>
  <dcterms:created xsi:type="dcterms:W3CDTF">2015-08-01T18:05:10Z</dcterms:created>
  <dcterms:modified xsi:type="dcterms:W3CDTF">2016-03-13T05:40:53Z</dcterms:modified>
</cp:coreProperties>
</file>