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83" r:id="rId2"/>
    <p:sldId id="290" r:id="rId3"/>
    <p:sldId id="291" r:id="rId4"/>
    <p:sldId id="299" r:id="rId5"/>
    <p:sldId id="300" r:id="rId6"/>
    <p:sldId id="30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0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BCD516-59F5-4FB6-AA32-238376248CB9}" type="datetimeFigureOut">
              <a:rPr lang="en-US" smtClean="0"/>
              <a:pPr/>
              <a:t>4/16/2016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40C061-231C-4EDB-BCF1-BE02DF0FF6D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40C061-231C-4EDB-BCF1-BE02DF0FF6D9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4/16/2016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4/16/2016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4/16/2016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4/16/2016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4/16/2016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4/16/2016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4/16/2016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4/16/2016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4/16/2016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4/16/2016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4/16/2016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357AA22-D6EF-4C15-8272-7159476A0345}" type="datetimeFigureOut">
              <a:rPr lang="en-US" smtClean="0"/>
              <a:pPr/>
              <a:t>4/16/2016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99060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zh-TW" altLang="en-US" sz="6000" b="1" dirty="0" smtClean="0">
                <a:latin typeface="標楷體" pitchFamily="65" charset="-120"/>
                <a:ea typeface="標楷體" pitchFamily="65" charset="-120"/>
              </a:rPr>
              <a:t>從申命記來看親子關係</a:t>
            </a:r>
            <a:endParaRPr lang="en-US" sz="60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2667000"/>
            <a:ext cx="8229600" cy="3200400"/>
          </a:xfrm>
        </p:spPr>
        <p:txBody>
          <a:bodyPr>
            <a:normAutofit fontScale="92500"/>
          </a:bodyPr>
          <a:lstStyle/>
          <a:p>
            <a:pPr lvl="2"/>
            <a:r>
              <a:rPr lang="zh-TW" altLang="en-US" sz="4400" b="1" dirty="0" smtClean="0">
                <a:solidFill>
                  <a:schemeClr val="accent1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申命記中對子女的要求是什麼？</a:t>
            </a:r>
          </a:p>
          <a:p>
            <a:pPr lvl="2"/>
            <a:r>
              <a:rPr lang="zh-TW" altLang="en-US" sz="4400" b="1" dirty="0" smtClean="0">
                <a:solidFill>
                  <a:schemeClr val="accent1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申命記中對父母的要求是什麼？</a:t>
            </a:r>
            <a:endParaRPr lang="en-US" altLang="zh-TW" sz="44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/>
            <a:r>
              <a:rPr lang="zh-TW" altLang="en-US" sz="4400" b="1" dirty="0" smtClean="0">
                <a:solidFill>
                  <a:schemeClr val="accent1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親子關係中重要的議題是什麼？</a:t>
            </a:r>
            <a:endParaRPr lang="en-US" altLang="zh-TW" sz="44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/>
            <a:r>
              <a:rPr lang="zh-TW" altLang="en-US" sz="4400" b="1" dirty="0" smtClean="0">
                <a:solidFill>
                  <a:schemeClr val="accent1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聖經中有什麼親子關係的榜樣？</a:t>
            </a:r>
            <a:endParaRPr lang="en-US" altLang="zh-TW" sz="44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/>
            <a:endParaRPr lang="en-US" altLang="zh-TW" sz="40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None/>
            </a:pPr>
            <a:endParaRPr lang="en-US" altLang="zh-TW" sz="33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/>
            <a:endParaRPr lang="en-US" altLang="zh-TW" sz="36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endParaRPr lang="en-US" altLang="zh-TW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99060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zh-TW" altLang="en-US" sz="6000" b="1" dirty="0" smtClean="0">
                <a:latin typeface="標楷體" pitchFamily="65" charset="-120"/>
                <a:ea typeface="標楷體" pitchFamily="65" charset="-120"/>
              </a:rPr>
              <a:t>申命記中對子女的要求</a:t>
            </a:r>
            <a:endParaRPr lang="en-US" sz="60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2667000"/>
            <a:ext cx="8229600" cy="3200400"/>
          </a:xfrm>
        </p:spPr>
        <p:txBody>
          <a:bodyPr>
            <a:normAutofit lnSpcReduction="10000"/>
          </a:bodyPr>
          <a:lstStyle/>
          <a:p>
            <a:pPr lvl="2"/>
            <a:r>
              <a:rPr lang="zh-TW" altLang="en-US" sz="4800" b="1" dirty="0" smtClean="0">
                <a:solidFill>
                  <a:schemeClr val="accent1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孝敬父母</a:t>
            </a: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/>
            <a:r>
              <a:rPr lang="zh-TW" altLang="en-US" sz="4800" b="1" dirty="0" smtClean="0">
                <a:solidFill>
                  <a:schemeClr val="accent1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照耶和華的吩咐</a:t>
            </a: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/>
            <a:r>
              <a:rPr lang="zh-TW" altLang="en-US" sz="4800" b="1" dirty="0" smtClean="0">
                <a:solidFill>
                  <a:schemeClr val="accent1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使你得福</a:t>
            </a: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/>
            <a:r>
              <a:rPr lang="zh-TW" altLang="en-US" sz="4800" b="1" dirty="0" smtClean="0">
                <a:solidFill>
                  <a:schemeClr val="accent1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使你的日子得以長久</a:t>
            </a: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/>
            <a:endParaRPr lang="en-US" altLang="zh-TW" sz="40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None/>
            </a:pPr>
            <a:endParaRPr lang="en-US" altLang="zh-TW" sz="33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/>
            <a:endParaRPr lang="en-US" altLang="zh-TW" sz="36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endParaRPr lang="en-US" altLang="zh-TW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99060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zh-TW" altLang="en-US" sz="6000" b="1" dirty="0" smtClean="0">
                <a:latin typeface="標楷體" pitchFamily="65" charset="-120"/>
                <a:ea typeface="標楷體" pitchFamily="65" charset="-120"/>
              </a:rPr>
              <a:t>申命記中對父母的要求</a:t>
            </a:r>
            <a:endParaRPr lang="en-US" sz="60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2667000"/>
            <a:ext cx="8229600" cy="3200400"/>
          </a:xfrm>
        </p:spPr>
        <p:txBody>
          <a:bodyPr>
            <a:normAutofit/>
          </a:bodyPr>
          <a:lstStyle/>
          <a:p>
            <a:pPr lvl="3"/>
            <a:r>
              <a:rPr lang="zh-TW" altLang="en-US" sz="4800" b="1" dirty="0" smtClean="0">
                <a:solidFill>
                  <a:schemeClr val="accent1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教導</a:t>
            </a: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3"/>
            <a:r>
              <a:rPr lang="zh-TW" altLang="en-US" sz="4800" b="1" dirty="0" smtClean="0">
                <a:solidFill>
                  <a:schemeClr val="accent1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殷勤</a:t>
            </a: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3"/>
            <a:r>
              <a:rPr lang="zh-TW" altLang="en-US" sz="4800" b="1" dirty="0" smtClean="0">
                <a:solidFill>
                  <a:schemeClr val="accent1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維持良</a:t>
            </a:r>
            <a:r>
              <a:rPr lang="zh-TW" altLang="en-US" sz="4800" b="1" dirty="0" smtClean="0">
                <a:solidFill>
                  <a:schemeClr val="accent1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好的關係</a:t>
            </a: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3"/>
            <a:endParaRPr lang="en-US" altLang="zh-TW" sz="39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3"/>
            <a:endParaRPr lang="en-US" altLang="zh-TW" sz="39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/>
            <a:endParaRPr lang="en-US" altLang="zh-TW" sz="40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None/>
            </a:pPr>
            <a:endParaRPr lang="en-US" altLang="zh-TW" sz="33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/>
            <a:endParaRPr lang="en-US" altLang="zh-TW" sz="36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endParaRPr lang="en-US" altLang="zh-TW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99060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zh-TW" altLang="en-US" sz="6000" b="1" dirty="0" smtClean="0">
                <a:latin typeface="標楷體" pitchFamily="65" charset="-120"/>
                <a:ea typeface="標楷體" pitchFamily="65" charset="-120"/>
              </a:rPr>
              <a:t>親子關係中重要的議題</a:t>
            </a:r>
            <a:endParaRPr lang="en-US" sz="60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2667000"/>
            <a:ext cx="8229600" cy="3200400"/>
          </a:xfrm>
        </p:spPr>
        <p:txBody>
          <a:bodyPr>
            <a:normAutofit lnSpcReduction="10000"/>
          </a:bodyPr>
          <a:lstStyle/>
          <a:p>
            <a:pPr lvl="3"/>
            <a:r>
              <a:rPr lang="zh-TW" altLang="en-US" sz="4800" b="1" dirty="0" smtClean="0">
                <a:solidFill>
                  <a:srgbClr val="0F6FC6">
                    <a:lumMod val="50000"/>
                  </a:srgbClr>
                </a:solidFill>
                <a:latin typeface="標楷體" pitchFamily="65" charset="-120"/>
                <a:ea typeface="標楷體" pitchFamily="65" charset="-120"/>
              </a:rPr>
              <a:t>對神話語的態度</a:t>
            </a: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3"/>
            <a:r>
              <a:rPr lang="zh-TW" altLang="en-US" sz="4800" b="1" dirty="0" smtClean="0">
                <a:solidFill>
                  <a:schemeClr val="accent1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對神律法的遵行</a:t>
            </a: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3"/>
            <a:r>
              <a:rPr lang="zh-TW" altLang="en-US" sz="4800" b="1" dirty="0" smtClean="0">
                <a:solidFill>
                  <a:schemeClr val="accent1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對父母的孝敬</a:t>
            </a: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3"/>
            <a:r>
              <a:rPr lang="zh-TW" altLang="en-US" sz="4800" b="1" dirty="0" smtClean="0">
                <a:solidFill>
                  <a:schemeClr val="accent1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對子女的教導及恩慈</a:t>
            </a: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3"/>
            <a:endParaRPr lang="en-US" altLang="zh-TW" sz="39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/>
            <a:endParaRPr lang="en-US" altLang="zh-TW" sz="40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None/>
            </a:pPr>
            <a:endParaRPr lang="en-US" altLang="zh-TW" sz="33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/>
            <a:endParaRPr lang="en-US" altLang="zh-TW" sz="36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endParaRPr lang="en-US" altLang="zh-TW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99060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zh-TW" altLang="en-US" sz="6000" b="1" dirty="0" smtClean="0">
                <a:latin typeface="標楷體" pitchFamily="65" charset="-120"/>
                <a:ea typeface="標楷體" pitchFamily="65" charset="-120"/>
              </a:rPr>
              <a:t>聖經中親子關係的榜樣</a:t>
            </a:r>
            <a:endParaRPr lang="en-US" sz="60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2667000"/>
            <a:ext cx="8229600" cy="3200400"/>
          </a:xfrm>
        </p:spPr>
        <p:txBody>
          <a:bodyPr>
            <a:normAutofit/>
          </a:bodyPr>
          <a:lstStyle/>
          <a:p>
            <a:pPr lvl="2"/>
            <a:r>
              <a:rPr lang="zh-TW" altLang="en-US" sz="4800" b="1" dirty="0" smtClean="0">
                <a:solidFill>
                  <a:schemeClr val="accent1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拿俄米、與路德</a:t>
            </a: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/>
            <a:r>
              <a:rPr lang="zh-TW" altLang="en-US" sz="4800" b="1" dirty="0" smtClean="0">
                <a:solidFill>
                  <a:schemeClr val="accent1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天父、與耶穌</a:t>
            </a: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3">
              <a:buNone/>
            </a:pPr>
            <a:endParaRPr lang="en-US" altLang="zh-TW" sz="39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/>
            <a:endParaRPr lang="en-US" altLang="zh-TW" sz="40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None/>
            </a:pPr>
            <a:endParaRPr lang="en-US" altLang="zh-TW" sz="33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/>
            <a:endParaRPr lang="en-US" altLang="zh-TW" sz="36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endParaRPr lang="en-US" altLang="zh-TW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99060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zh-TW" altLang="en-US" sz="6000" b="1" dirty="0" smtClean="0">
                <a:latin typeface="標楷體" pitchFamily="65" charset="-120"/>
                <a:ea typeface="標楷體" pitchFamily="65" charset="-120"/>
              </a:rPr>
              <a:t>我們的回應</a:t>
            </a:r>
            <a:endParaRPr lang="en-US" sz="60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2667000"/>
            <a:ext cx="8229600" cy="3200400"/>
          </a:xfrm>
        </p:spPr>
        <p:txBody>
          <a:bodyPr>
            <a:normAutofit/>
          </a:bodyPr>
          <a:lstStyle/>
          <a:p>
            <a:pPr lvl="2"/>
            <a:r>
              <a:rPr lang="zh-TW" altLang="en-US" sz="4800" b="1" dirty="0" smtClean="0">
                <a:solidFill>
                  <a:schemeClr val="accent1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重心的轉移</a:t>
            </a: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/>
            <a:r>
              <a:rPr lang="zh-TW" altLang="en-US" sz="4800" b="1" dirty="0" smtClean="0">
                <a:solidFill>
                  <a:schemeClr val="accent1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行為的見證</a:t>
            </a: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/>
            <a:r>
              <a:rPr lang="zh-TW" altLang="en-US" sz="4800" b="1" dirty="0" smtClean="0">
                <a:solidFill>
                  <a:schemeClr val="accent1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學習的心態</a:t>
            </a: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3"/>
            <a:endParaRPr lang="en-US" altLang="zh-TW" sz="39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/>
            <a:endParaRPr lang="en-US" altLang="zh-TW" sz="40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None/>
            </a:pPr>
            <a:endParaRPr lang="en-US" altLang="zh-TW" sz="33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/>
            <a:endParaRPr lang="en-US" altLang="zh-TW" sz="36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endParaRPr lang="en-US" altLang="zh-TW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1044</TotalTime>
  <Words>204</Words>
  <Application>Microsoft Office PowerPoint</Application>
  <PresentationFormat>On-screen Show (4:3)</PresentationFormat>
  <Paragraphs>50</Paragraphs>
  <Slides>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Flow</vt:lpstr>
      <vt:lpstr>從申命記來看親子關係</vt:lpstr>
      <vt:lpstr>申命記中對子女的要求</vt:lpstr>
      <vt:lpstr>申命記中對父母的要求</vt:lpstr>
      <vt:lpstr>親子關係中重要的議題</vt:lpstr>
      <vt:lpstr>聖經中親子關係的榜樣</vt:lpstr>
      <vt:lpstr>我們的回應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Johnson</dc:creator>
  <cp:lastModifiedBy>Johnson</cp:lastModifiedBy>
  <cp:revision>111</cp:revision>
  <dcterms:created xsi:type="dcterms:W3CDTF">2015-08-01T18:05:10Z</dcterms:created>
  <dcterms:modified xsi:type="dcterms:W3CDTF">2016-04-17T05:19:18Z</dcterms:modified>
</cp:coreProperties>
</file>