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3" r:id="rId2"/>
    <p:sldId id="290" r:id="rId3"/>
    <p:sldId id="291" r:id="rId4"/>
    <p:sldId id="299" r:id="rId5"/>
    <p:sldId id="300" r:id="rId6"/>
    <p:sldId id="30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從申命記來看親子關係</a:t>
            </a:r>
            <a:endParaRPr 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 fontScale="92500"/>
          </a:bodyPr>
          <a:lstStyle/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申命記中對子女的要求是什麼？</a:t>
            </a: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申命記中對父母的要求是什麼？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親子關係中重要的議題是什麼？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聖經中有什麼親子關係的榜樣？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申命記中對子女的要求</a:t>
            </a:r>
            <a:endParaRPr 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 lnSpcReduction="10000"/>
          </a:bodyPr>
          <a:lstStyle/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孝敬父母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照耶和華的吩咐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使你得福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使你的日子得以長久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申命記中對父母的要求</a:t>
            </a:r>
            <a:endParaRPr 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教導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殷勤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維持良</a:t>
            </a:r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好的關係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親子關係中重要的議題</a:t>
            </a:r>
            <a:endParaRPr 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 lnSpcReduction="10000"/>
          </a:bodyPr>
          <a:lstStyle/>
          <a:p>
            <a:pPr lvl="3"/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對神話語的態度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對神律法的遵行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對父母的孝敬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對子女的教導及恩慈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聖經中親子關係的榜樣</a:t>
            </a:r>
            <a:endParaRPr 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拿俄米、與路德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天父、與耶穌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>
              <a:buNone/>
            </a:pP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我們的回應</a:t>
            </a:r>
            <a:endParaRPr 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重心的轉移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行為的見證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學習的心態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1044</TotalTime>
  <Words>204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從申命記來看親子關係</vt:lpstr>
      <vt:lpstr>申命記中對子女的要求</vt:lpstr>
      <vt:lpstr>申命記中對父母的要求</vt:lpstr>
      <vt:lpstr>親子關係中重要的議題</vt:lpstr>
      <vt:lpstr>聖經中親子關係的榜樣</vt:lpstr>
      <vt:lpstr>我們的回應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111</cp:revision>
  <dcterms:created xsi:type="dcterms:W3CDTF">2015-08-01T18:05:10Z</dcterms:created>
  <dcterms:modified xsi:type="dcterms:W3CDTF">2016-04-17T05:19:18Z</dcterms:modified>
</cp:coreProperties>
</file>