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3" r:id="rId2"/>
    <p:sldId id="290" r:id="rId3"/>
    <p:sldId id="284" r:id="rId4"/>
    <p:sldId id="285" r:id="rId5"/>
    <p:sldId id="286" r:id="rId6"/>
    <p:sldId id="287" r:id="rId7"/>
    <p:sldId id="288" r:id="rId8"/>
    <p:sldId id="28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1" autoAdjust="0"/>
    <p:restoredTop sz="94660"/>
  </p:normalViewPr>
  <p:slideViewPr>
    <p:cSldViewPr>
      <p:cViewPr varScale="1">
        <p:scale>
          <a:sx n="86" d="100"/>
          <a:sy n="86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神向你所要的是甚麼呢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010400" cy="3581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前言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申命記裡最重要的信息</a:t>
            </a: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神的話語中最大的誡命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人生旅程最重要的問題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 smtClean="0"/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神向你所要的是甚麼呢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0104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什麼時候問的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標楷體" pitchFamily="65" charset="-120"/>
              </a:rPr>
              <a:t>(When)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是誰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問</a:t>
            </a:r>
            <a:r>
              <a:rPr lang="zh-TW" altLang="en-US" sz="4400" dirty="0" smtClean="0"/>
              <a:t>、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誰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答的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標楷體" pitchFamily="65" charset="-120"/>
              </a:rPr>
              <a:t>(Who)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它的答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案是什麼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標楷體" pitchFamily="65" charset="-120"/>
              </a:rPr>
              <a:t>(What)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為什麼與我有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關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標楷體" pitchFamily="65" charset="-120"/>
              </a:rPr>
              <a:t>(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標楷體" pitchFamily="65" charset="-120"/>
              </a:rPr>
              <a:t>Why)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神向你所要的是甚麼呢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0104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什麼時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候問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的 </a:t>
            </a:r>
            <a:r>
              <a:rPr lang="en-US" altLang="zh-TW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現在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在摩西生命的盡頭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百姓進迦南的前夕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我們生命的轉折點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zh-TW" altLang="en-US" sz="43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神向你所要的是甚麼呢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0104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誰問的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？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誰答的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？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神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不是因為神有缺乏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不是個建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議、提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醒而已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只是因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為對我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們有好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處</a:t>
            </a: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神向你所要的是甚麼呢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467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神要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的</a:t>
            </a:r>
            <a:endParaRPr lang="zh-TW" altLang="en-US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只是：不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多、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不繁、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不難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超越了時間、空間、環境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神向你所要的是甚麼呢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010400" cy="3733800"/>
          </a:xfrm>
        </p:spPr>
        <p:txBody>
          <a:bodyPr>
            <a:normAutofit fontScale="92500" lnSpcReduction="10000"/>
          </a:bodyPr>
          <a:lstStyle/>
          <a:p>
            <a:pPr lvl="2">
              <a:buNone/>
            </a:pPr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神要</a:t>
            </a:r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的是：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敬畏</a:t>
            </a:r>
            <a: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(To Fear)</a:t>
            </a:r>
          </a:p>
          <a:p>
            <a:pPr lvl="3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遵行</a:t>
            </a:r>
            <a: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(To Walk)</a:t>
            </a:r>
          </a:p>
          <a:p>
            <a:pPr lvl="3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愛     </a:t>
            </a:r>
            <a: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(To Love)</a:t>
            </a:r>
          </a:p>
          <a:p>
            <a:pPr lvl="3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事奉 </a:t>
            </a:r>
            <a:r>
              <a:rPr lang="en-US" altLang="zh-TW" sz="4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(To Serve)</a:t>
            </a: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神向你所要的是甚麼呢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65532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神要的心態是：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盡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心、盡性、盡力</a:t>
            </a:r>
            <a:r>
              <a:rPr lang="en-US" altLang="zh-TW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– 來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敬畏神、遵行神的話、愛神、事奉神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神向你所要的是甚麼呢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0104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與我的關係是什麼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  </a:t>
            </a:r>
            <a:r>
              <a:rPr lang="en-US" altLang="zh-TW" sz="4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- </a:t>
            </a: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它的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重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要性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+mj-lt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它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實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用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性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+mj-lt"/>
              <a:ea typeface="標楷體" pitchFamily="65" charset="-120"/>
            </a:endParaRPr>
          </a:p>
          <a:p>
            <a:pPr lvl="3"/>
            <a:r>
              <a:rPr lang="zh-TW" altLang="en-US" sz="4400" b="1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它</a:t>
            </a:r>
            <a:r>
              <a:rPr lang="zh-TW" altLang="en-US" sz="4400" b="1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ea typeface="標楷體" pitchFamily="65" charset="-120"/>
              </a:rPr>
              <a:t>專一性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ea typeface="標楷體" pitchFamily="65" charset="-120"/>
            </a:endParaRPr>
          </a:p>
          <a:p>
            <a:pPr lvl="3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+mj-lt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1758</TotalTime>
  <Words>345</Words>
  <Application>Microsoft Office PowerPoint</Application>
  <PresentationFormat>On-screen Show (4:3)</PresentationFormat>
  <Paragraphs>74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神向你所要的是甚麼呢</vt:lpstr>
      <vt:lpstr>神向你所要的是甚麼呢</vt:lpstr>
      <vt:lpstr>神向你所要的是甚麼呢</vt:lpstr>
      <vt:lpstr>神向你所要的是甚麼呢</vt:lpstr>
      <vt:lpstr>神向你所要的是甚麼呢</vt:lpstr>
      <vt:lpstr>神向你所要的是甚麼呢</vt:lpstr>
      <vt:lpstr>神向你所要的是甚麼呢</vt:lpstr>
      <vt:lpstr>神向你所要的是甚麼呢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185</cp:revision>
  <dcterms:created xsi:type="dcterms:W3CDTF">2015-08-01T18:05:10Z</dcterms:created>
  <dcterms:modified xsi:type="dcterms:W3CDTF">2016-05-15T04:37:14Z</dcterms:modified>
</cp:coreProperties>
</file>