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3" r:id="rId2"/>
    <p:sldId id="284" r:id="rId3"/>
    <p:sldId id="285" r:id="rId4"/>
    <p:sldId id="286" r:id="rId5"/>
    <p:sldId id="287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1" autoAdjust="0"/>
    <p:restoredTop sz="94660"/>
  </p:normalViewPr>
  <p:slideViewPr>
    <p:cSldViewPr>
      <p:cViewPr varScale="1">
        <p:scale>
          <a:sx n="86" d="100"/>
          <a:sy n="86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宣教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蒙召子民的權利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前言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摩西言猶在耳的負擔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申命記裡神國的概念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申命記裡宣教的信息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宣教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蒙召子民的權利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今日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今日是個什麼時候？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今日發生了什麼事？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今日神有什麼應許？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宣教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蒙召子民的權利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應許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這應許有什麼要求？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這應許有什麼目的？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該怎樣達到這要求？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宣教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蒙召子民的權利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為什麼是項權利？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對自己有好處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只給自己家人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與神同工的機會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宣教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蒙召子民的權利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5438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大使命：新舊約的一致性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目的：萬民作主的門徒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要求：教訓遵守主的吩咐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應許：能力、主的同在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宣教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蒙召子民的權利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0104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我可以做什麼？</a:t>
            </a: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愛神、愛人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做幫</a:t>
            </a:r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助人的好鄰舍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傳福音、參與宣教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1823</TotalTime>
  <Words>250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宣教-蒙召子民的權利</vt:lpstr>
      <vt:lpstr>宣教-蒙召子民的權利</vt:lpstr>
      <vt:lpstr>宣教-蒙召子民的權利</vt:lpstr>
      <vt:lpstr>宣教-蒙召子民的權利</vt:lpstr>
      <vt:lpstr>宣教-蒙召子民的權利</vt:lpstr>
      <vt:lpstr>宣教-蒙召子民的權利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193</cp:revision>
  <dcterms:created xsi:type="dcterms:W3CDTF">2015-08-01T18:05:10Z</dcterms:created>
  <dcterms:modified xsi:type="dcterms:W3CDTF">2016-06-12T06:03:06Z</dcterms:modified>
</cp:coreProperties>
</file>