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65F6B-F8AD-4E91-B02D-878DB4800977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B69A1-EFA4-448C-A098-154EBFB6D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5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2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3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80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96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5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8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9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4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0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6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3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8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00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0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6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  <a:cs typeface="Arial" charset="0"/>
              </a:rPr>
              <a:pPr/>
              <a:t>7/17/2016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  <a:cs typeface="Arial" charset="0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  <a:ea typeface="NSimSun" pitchFamily="49" charset="-122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  <a:ea typeface="NSimSun" pitchFamily="49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151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敬畏神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362200"/>
            <a:ext cx="79248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What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：什麼是敬畏神</a:t>
            </a:r>
          </a:p>
          <a:p>
            <a:pPr lvl="3"/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Why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： 為什麼這麼重要</a:t>
            </a:r>
          </a:p>
          <a:p>
            <a:pPr lvl="3"/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How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： 該如何敬畏神</a:t>
            </a:r>
          </a:p>
          <a:p>
            <a:pPr lvl="3"/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586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什麼是敬畏神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819400"/>
            <a:ext cx="7010400" cy="3124200"/>
          </a:xfrm>
        </p:spPr>
        <p:txBody>
          <a:bodyPr>
            <a:normAutofit/>
          </a:bodyPr>
          <a:lstStyle/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害怕 </a:t>
            </a:r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(Fear)</a:t>
            </a:r>
            <a:endParaRPr lang="zh-TW" altLang="en-US" sz="48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驚訝 </a:t>
            </a:r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(Awe)</a:t>
            </a: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順服 </a:t>
            </a:r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(Obedience)</a:t>
            </a: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02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ea typeface="標楷體" pitchFamily="65" charset="-120"/>
              </a:rPr>
              <a:t>害怕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667000"/>
            <a:ext cx="7010400" cy="3276600"/>
          </a:xfrm>
        </p:spPr>
        <p:txBody>
          <a:bodyPr>
            <a:normAutofit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感受了神的能力</a:t>
            </a: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醒悟到自己的不配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擔心在將到的審判</a:t>
            </a:r>
          </a:p>
          <a:p>
            <a:pPr lvl="3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006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ea typeface="標楷體" pitchFamily="65" charset="-120"/>
              </a:rPr>
              <a:t>驚訝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667000"/>
            <a:ext cx="7010400" cy="3276600"/>
          </a:xfrm>
        </p:spPr>
        <p:txBody>
          <a:bodyPr>
            <a:normAutofit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超過自己的想像</a:t>
            </a: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獻上極大的尊重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自發的敬拜讚美</a:t>
            </a:r>
          </a:p>
          <a:p>
            <a:pPr lvl="3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867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ea typeface="標楷體" pitchFamily="65" charset="-120"/>
              </a:rPr>
              <a:t>順服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43200"/>
            <a:ext cx="7010400" cy="3200400"/>
          </a:xfrm>
        </p:spPr>
        <p:txBody>
          <a:bodyPr>
            <a:normAutofit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基於尊重感恩</a:t>
            </a:r>
            <a:endParaRPr lang="zh-TW" altLang="en-US" sz="48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在信心上表現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74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為什麼這麼重要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819400"/>
            <a:ext cx="7010400" cy="3124200"/>
          </a:xfrm>
        </p:spPr>
        <p:txBody>
          <a:bodyPr>
            <a:normAutofit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生命的智慧</a:t>
            </a: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對神的認識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與人的相處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14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如何敬畏神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590800"/>
            <a:ext cx="7010400" cy="3352800"/>
          </a:xfrm>
        </p:spPr>
        <p:txBody>
          <a:bodyPr>
            <a:normAutofit lnSpcReduction="10000"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要學習</a:t>
            </a: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要敬拜、聚會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要奉獻、事奉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要時常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41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我可以怎麼做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819400"/>
            <a:ext cx="7543800" cy="3124200"/>
          </a:xfrm>
        </p:spPr>
        <p:txBody>
          <a:bodyPr>
            <a:normAutofit/>
          </a:bodyPr>
          <a:lstStyle/>
          <a:p>
            <a:pPr lvl="3"/>
            <a:r>
              <a:rPr lang="zh-TW" altLang="en-US" sz="44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生活的每一個細節裏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聖經的每一句話語上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對敬拜的態度和參與</a:t>
            </a: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11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標楷體</vt:lpstr>
      <vt:lpstr>NSimSun</vt:lpstr>
      <vt:lpstr>新細明體</vt:lpstr>
      <vt:lpstr>Arial</vt:lpstr>
      <vt:lpstr>Calibri</vt:lpstr>
      <vt:lpstr>Constantia</vt:lpstr>
      <vt:lpstr>Wingdings 2</vt:lpstr>
      <vt:lpstr>2_Flow</vt:lpstr>
      <vt:lpstr>敬畏神</vt:lpstr>
      <vt:lpstr>什麼是敬畏神</vt:lpstr>
      <vt:lpstr>害怕</vt:lpstr>
      <vt:lpstr>驚訝</vt:lpstr>
      <vt:lpstr>順服</vt:lpstr>
      <vt:lpstr>為什麼這麼重要</vt:lpstr>
      <vt:lpstr>如何敬畏神</vt:lpstr>
      <vt:lpstr>我可以怎麼做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敬畏神</dc:title>
  <dc:creator>ccic-cupertino</dc:creator>
  <cp:lastModifiedBy>ccic-cupertino</cp:lastModifiedBy>
  <cp:revision>1</cp:revision>
  <dcterms:created xsi:type="dcterms:W3CDTF">2016-07-17T16:32:41Z</dcterms:created>
  <dcterms:modified xsi:type="dcterms:W3CDTF">2016-07-17T16:33:32Z</dcterms:modified>
</cp:coreProperties>
</file>