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358" r:id="rId4"/>
    <p:sldId id="406" r:id="rId5"/>
    <p:sldId id="376" r:id="rId6"/>
    <p:sldId id="377" r:id="rId7"/>
    <p:sldId id="408" r:id="rId8"/>
    <p:sldId id="422" r:id="rId9"/>
    <p:sldId id="421" r:id="rId10"/>
    <p:sldId id="403" r:id="rId11"/>
    <p:sldId id="359" r:id="rId12"/>
    <p:sldId id="378" r:id="rId13"/>
    <p:sldId id="402" r:id="rId14"/>
    <p:sldId id="390" r:id="rId15"/>
    <p:sldId id="379" r:id="rId16"/>
    <p:sldId id="314" r:id="rId17"/>
    <p:sldId id="396" r:id="rId18"/>
    <p:sldId id="380" r:id="rId19"/>
    <p:sldId id="381" r:id="rId20"/>
    <p:sldId id="424" r:id="rId21"/>
    <p:sldId id="382" r:id="rId22"/>
    <p:sldId id="404" r:id="rId23"/>
    <p:sldId id="329" r:id="rId24"/>
    <p:sldId id="368" r:id="rId25"/>
    <p:sldId id="364" r:id="rId26"/>
    <p:sldId id="405" r:id="rId27"/>
    <p:sldId id="400" r:id="rId28"/>
    <p:sldId id="401" r:id="rId29"/>
    <p:sldId id="350" r:id="rId30"/>
    <p:sldId id="397" r:id="rId31"/>
    <p:sldId id="425" r:id="rId32"/>
    <p:sldId id="409" r:id="rId33"/>
    <p:sldId id="274" r:id="rId34"/>
    <p:sldId id="316" r:id="rId35"/>
    <p:sldId id="410" r:id="rId36"/>
  </p:sldIdLst>
  <p:sldSz cx="9144000" cy="6858000" type="screen4x3"/>
  <p:notesSz cx="9926638" cy="6797675"/>
  <p:embeddedFontLst>
    <p:embeddedFont>
      <p:font typeface="標楷體" panose="03000509000000000000" pitchFamily="65" charset="-120"/>
      <p:regular r:id="rId39"/>
    </p:embeddedFont>
    <p:embeddedFont>
      <p:font typeface="SimSun" panose="02010600030101010101" pitchFamily="2" charset="-122"/>
      <p:regular r:id="rId40"/>
    </p:embeddedFont>
  </p:embeddedFontLst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24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96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68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40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78327"/>
    <a:srgbClr val="FD1503"/>
    <a:srgbClr val="088265"/>
    <a:srgbClr val="FFFF00"/>
    <a:srgbClr val="07F924"/>
    <a:srgbClr val="FCB504"/>
    <a:srgbClr val="E4F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0" autoAdjust="0"/>
    <p:restoredTop sz="84441" autoAdjust="0"/>
  </p:normalViewPr>
  <p:slideViewPr>
    <p:cSldViewPr>
      <p:cViewPr varScale="1">
        <p:scale>
          <a:sx n="54" d="100"/>
          <a:sy n="54" d="100"/>
        </p:scale>
        <p:origin x="-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notesViewPr>
    <p:cSldViewPr>
      <p:cViewPr varScale="1">
        <p:scale>
          <a:sx n="90" d="100"/>
          <a:sy n="90" d="100"/>
        </p:scale>
        <p:origin x="-120" y="-318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34863D-8EAF-4900-AB72-BB1914D617FB}" type="datetimeFigureOut">
              <a:rPr lang="en-US" altLang="zh-TW"/>
              <a:pPr>
                <a:defRPr/>
              </a:pPr>
              <a:t>7/31/2016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4775"/>
            <a:ext cx="4302125" cy="341313"/>
          </a:xfrm>
          <a:prstGeom prst="rect">
            <a:avLst/>
          </a:prstGeom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4775"/>
            <a:ext cx="4302125" cy="341313"/>
          </a:xfrm>
          <a:prstGeom prst="rect">
            <a:avLst/>
          </a:prstGeom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A81D93-524B-4A1C-A586-03384647A8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5243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786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7C7AA6-5F8A-4706-9527-011AEF0945C8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0025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82CCFFF-70CE-4CA8-8541-51FC44A4DCAD}" type="slidenum">
              <a:rPr lang="fr-CA" altLang="zh-TW" smtClean="0"/>
              <a:pPr>
                <a:spcBef>
                  <a:spcPct val="0"/>
                </a:spcBef>
              </a:pPr>
              <a:t>1</a:t>
            </a:fld>
            <a:endParaRPr lang="fr-CA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EAF36C5-EF1B-4398-85F4-2165F7F796A5}" type="slidenum">
              <a:rPr lang="fr-CA" altLang="zh-TW" smtClean="0"/>
              <a:pPr>
                <a:spcBef>
                  <a:spcPct val="0"/>
                </a:spcBef>
              </a:pPr>
              <a:t>10</a:t>
            </a:fld>
            <a:endParaRPr lang="fr-CA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6657FF6-BB32-465B-9E50-82AA6C330D27}" type="slidenum">
              <a:rPr lang="fr-CA" altLang="zh-TW" smtClean="0"/>
              <a:pPr>
                <a:spcBef>
                  <a:spcPct val="0"/>
                </a:spcBef>
              </a:pPr>
              <a:t>11</a:t>
            </a:fld>
            <a:endParaRPr lang="fr-CA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4146360-B204-4901-8F84-C3123C7B58C9}" type="slidenum">
              <a:rPr lang="fr-CA" altLang="zh-TW" smtClean="0"/>
              <a:pPr>
                <a:spcBef>
                  <a:spcPct val="0"/>
                </a:spcBef>
              </a:pPr>
              <a:t>12</a:t>
            </a:fld>
            <a:endParaRPr lang="fr-CA" altLang="zh-TW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2C058FC-4C82-42F8-AE70-0C402BAAEFEE}" type="slidenum">
              <a:rPr lang="fr-CA" altLang="zh-TW" smtClean="0"/>
              <a:pPr>
                <a:spcBef>
                  <a:spcPct val="0"/>
                </a:spcBef>
              </a:pPr>
              <a:t>13</a:t>
            </a:fld>
            <a:endParaRPr lang="fr-CA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CF7B7FD-4B2D-43AF-9503-25C95DEC26F6}" type="slidenum">
              <a:rPr lang="fr-CA" altLang="zh-TW" smtClean="0"/>
              <a:pPr>
                <a:spcBef>
                  <a:spcPct val="0"/>
                </a:spcBef>
              </a:pPr>
              <a:t>14</a:t>
            </a:fld>
            <a:endParaRPr lang="fr-CA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9B3CFCB-089F-41D5-BC95-87FC05B388BB}" type="slidenum">
              <a:rPr lang="fr-CA" altLang="zh-TW" smtClean="0"/>
              <a:pPr>
                <a:spcBef>
                  <a:spcPct val="0"/>
                </a:spcBef>
              </a:pPr>
              <a:t>15</a:t>
            </a:fld>
            <a:endParaRPr lang="fr-CA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C14C4A2-1454-4B8B-8BD2-19CA0BC2FC1E}" type="slidenum">
              <a:rPr lang="fr-CA" altLang="zh-TW" smtClean="0"/>
              <a:pPr>
                <a:spcBef>
                  <a:spcPct val="0"/>
                </a:spcBef>
              </a:pPr>
              <a:t>16</a:t>
            </a:fld>
            <a:endParaRPr lang="fr-CA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DD588E-2212-4790-A198-7A4E02C19BC7}" type="slidenum">
              <a:rPr lang="fr-CA" altLang="zh-TW" smtClean="0"/>
              <a:pPr>
                <a:spcBef>
                  <a:spcPct val="0"/>
                </a:spcBef>
              </a:pPr>
              <a:t>17</a:t>
            </a:fld>
            <a:endParaRPr lang="fr-CA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C337770-F981-4109-BBE1-022E647A26F5}" type="slidenum">
              <a:rPr lang="fr-CA" altLang="zh-TW" smtClean="0"/>
              <a:pPr>
                <a:spcBef>
                  <a:spcPct val="0"/>
                </a:spcBef>
              </a:pPr>
              <a:t>18</a:t>
            </a:fld>
            <a:endParaRPr lang="fr-CA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26FCA91-DB82-403F-AC60-E5C68C31EA46}" type="slidenum">
              <a:rPr lang="fr-CA" altLang="zh-TW" smtClean="0"/>
              <a:pPr>
                <a:spcBef>
                  <a:spcPct val="0"/>
                </a:spcBef>
              </a:pPr>
              <a:t>19</a:t>
            </a:fld>
            <a:endParaRPr lang="fr-CA" altLang="zh-TW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238CFEE-239B-438B-9B97-8FA4B1453E94}" type="slidenum">
              <a:rPr lang="fr-CA" altLang="zh-TW" smtClean="0"/>
              <a:pPr>
                <a:spcBef>
                  <a:spcPct val="0"/>
                </a:spcBef>
              </a:pPr>
              <a:t>2</a:t>
            </a:fld>
            <a:endParaRPr lang="fr-CA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B2F532B-5C4B-440A-9932-54CCE5908D03}" type="slidenum">
              <a:rPr lang="fr-CA" altLang="zh-TW" smtClean="0"/>
              <a:pPr>
                <a:spcBef>
                  <a:spcPct val="0"/>
                </a:spcBef>
              </a:pPr>
              <a:t>20</a:t>
            </a:fld>
            <a:endParaRPr lang="fr-CA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5FD43F1-07AB-4F58-B214-FF84A00D9F74}" type="slidenum">
              <a:rPr lang="fr-CA" altLang="zh-TW" smtClean="0"/>
              <a:pPr>
                <a:spcBef>
                  <a:spcPct val="0"/>
                </a:spcBef>
              </a:pPr>
              <a:t>21</a:t>
            </a:fld>
            <a:endParaRPr lang="fr-CA" altLang="zh-TW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3AF8368-FB26-45F4-85FF-084AFA99B16A}" type="slidenum">
              <a:rPr lang="fr-CA" altLang="zh-TW" smtClean="0"/>
              <a:pPr>
                <a:spcBef>
                  <a:spcPct val="0"/>
                </a:spcBef>
              </a:pPr>
              <a:t>22</a:t>
            </a:fld>
            <a:endParaRPr lang="fr-CA" altLang="zh-TW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AC355C7-A7A1-4B7E-8F83-9FE4DFA6E143}" type="slidenum">
              <a:rPr lang="fr-CA" altLang="zh-TW" smtClean="0"/>
              <a:pPr>
                <a:spcBef>
                  <a:spcPct val="0"/>
                </a:spcBef>
              </a:pPr>
              <a:t>23</a:t>
            </a:fld>
            <a:endParaRPr lang="fr-CA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4BC3E70-B79C-4D02-AD24-A5E9EA5B1583}" type="slidenum">
              <a:rPr lang="fr-CA" altLang="zh-TW" smtClean="0"/>
              <a:pPr>
                <a:spcBef>
                  <a:spcPct val="0"/>
                </a:spcBef>
              </a:pPr>
              <a:t>24</a:t>
            </a:fld>
            <a:endParaRPr lang="fr-CA" altLang="zh-TW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BC1B21D-A532-4F8A-AF12-13DB22E54BAA}" type="slidenum">
              <a:rPr lang="fr-CA" altLang="zh-TW" smtClean="0"/>
              <a:pPr>
                <a:spcBef>
                  <a:spcPct val="0"/>
                </a:spcBef>
              </a:pPr>
              <a:t>25</a:t>
            </a:fld>
            <a:endParaRPr lang="fr-CA" altLang="zh-TW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4325DCE-FF6A-4FE5-98E5-3A2FCDEC24E3}" type="slidenum">
              <a:rPr lang="fr-CA" altLang="zh-TW" smtClean="0"/>
              <a:pPr>
                <a:spcBef>
                  <a:spcPct val="0"/>
                </a:spcBef>
              </a:pPr>
              <a:t>26</a:t>
            </a:fld>
            <a:endParaRPr lang="fr-CA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0FAEAE0-F364-49E6-A44A-19F97EC5D9D2}" type="slidenum">
              <a:rPr lang="fr-CA" altLang="zh-TW" smtClean="0"/>
              <a:pPr>
                <a:spcBef>
                  <a:spcPct val="0"/>
                </a:spcBef>
              </a:pPr>
              <a:t>27</a:t>
            </a:fld>
            <a:endParaRPr lang="fr-CA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D6F53A-AD4C-4715-991A-54ED7BF1B2B2}" type="slidenum">
              <a:rPr lang="fr-CA" altLang="zh-TW" smtClean="0"/>
              <a:pPr>
                <a:spcBef>
                  <a:spcPct val="0"/>
                </a:spcBef>
              </a:pPr>
              <a:t>28</a:t>
            </a:fld>
            <a:endParaRPr lang="fr-CA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F2DD860-7C47-431F-A262-ED4FC9837848}" type="slidenum">
              <a:rPr lang="fr-CA" altLang="zh-TW" smtClean="0"/>
              <a:pPr>
                <a:spcBef>
                  <a:spcPct val="0"/>
                </a:spcBef>
              </a:pPr>
              <a:t>29</a:t>
            </a:fld>
            <a:endParaRPr lang="fr-CA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E89CE2C-C782-475D-9D0F-0E92CDEB8428}" type="slidenum">
              <a:rPr lang="fr-CA" altLang="zh-TW" smtClean="0"/>
              <a:pPr>
                <a:spcBef>
                  <a:spcPct val="0"/>
                </a:spcBef>
              </a:pPr>
              <a:t>3</a:t>
            </a:fld>
            <a:endParaRPr lang="fr-CA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38D3834-5F70-4AE0-AAB6-25ED8064D8CB}" type="slidenum">
              <a:rPr lang="fr-CA" altLang="zh-TW" smtClean="0"/>
              <a:pPr>
                <a:spcBef>
                  <a:spcPct val="0"/>
                </a:spcBef>
              </a:pPr>
              <a:t>30</a:t>
            </a:fld>
            <a:endParaRPr lang="fr-CA" altLang="zh-TW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387B7B7-F50F-49A7-9553-7FBABA99B5B6}" type="slidenum">
              <a:rPr lang="fr-CA" altLang="zh-TW" smtClean="0"/>
              <a:pPr>
                <a:spcBef>
                  <a:spcPct val="0"/>
                </a:spcBef>
              </a:pPr>
              <a:t>31</a:t>
            </a:fld>
            <a:endParaRPr lang="fr-CA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660F673-545E-47B9-AAAC-A2C2A8681C79}" type="slidenum">
              <a:rPr lang="fr-CA" altLang="zh-TW" smtClean="0"/>
              <a:pPr>
                <a:spcBef>
                  <a:spcPct val="0"/>
                </a:spcBef>
              </a:pPr>
              <a:t>32</a:t>
            </a:fld>
            <a:endParaRPr lang="fr-CA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95EFFA1-D5FC-42E3-A00B-179666EDA894}" type="slidenum">
              <a:rPr lang="fr-CA" altLang="zh-TW" smtClean="0"/>
              <a:pPr>
                <a:spcBef>
                  <a:spcPct val="0"/>
                </a:spcBef>
              </a:pPr>
              <a:t>33</a:t>
            </a:fld>
            <a:endParaRPr lang="fr-CA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CE1C296-9BBF-455C-B93D-E2B24674C172}" type="slidenum">
              <a:rPr lang="fr-CA" altLang="zh-TW" smtClean="0"/>
              <a:pPr>
                <a:spcBef>
                  <a:spcPct val="0"/>
                </a:spcBef>
              </a:pPr>
              <a:t>34</a:t>
            </a:fld>
            <a:endParaRPr lang="fr-CA" altLang="zh-TW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A6282BA-AE24-4BEA-AEBC-175346F33A08}" type="slidenum">
              <a:rPr lang="fr-CA" altLang="zh-TW" smtClean="0"/>
              <a:pPr>
                <a:spcBef>
                  <a:spcPct val="0"/>
                </a:spcBef>
              </a:pPr>
              <a:t>35</a:t>
            </a:fld>
            <a:endParaRPr lang="fr-CA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8BBDE0B-8D4D-4AF4-9447-8F750F2E0C48}" type="slidenum">
              <a:rPr lang="fr-CA" altLang="zh-TW" smtClean="0"/>
              <a:pPr>
                <a:spcBef>
                  <a:spcPct val="0"/>
                </a:spcBef>
              </a:pPr>
              <a:t>4</a:t>
            </a:fld>
            <a:endParaRPr lang="fr-CA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B1895CC-0434-438C-9F70-5C96E0E84879}" type="slidenum">
              <a:rPr lang="fr-CA" altLang="zh-TW" smtClean="0"/>
              <a:pPr>
                <a:spcBef>
                  <a:spcPct val="0"/>
                </a:spcBef>
              </a:pPr>
              <a:t>5</a:t>
            </a:fld>
            <a:endParaRPr lang="fr-CA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E4CDEF4-7D46-4332-808F-A58B24FD4B4D}" type="slidenum">
              <a:rPr lang="fr-CA" altLang="zh-TW" smtClean="0"/>
              <a:pPr>
                <a:spcBef>
                  <a:spcPct val="0"/>
                </a:spcBef>
              </a:pPr>
              <a:t>6</a:t>
            </a:fld>
            <a:endParaRPr lang="fr-CA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564E6C5-5EA7-4FB2-853F-0FAB7ACA1590}" type="slidenum">
              <a:rPr lang="fr-CA" altLang="zh-TW" smtClean="0"/>
              <a:pPr>
                <a:spcBef>
                  <a:spcPct val="0"/>
                </a:spcBef>
              </a:pPr>
              <a:t>7</a:t>
            </a:fld>
            <a:endParaRPr lang="fr-CA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C8DEDCB-04E1-480F-99F8-10B71511E6BC}" type="slidenum">
              <a:rPr lang="fr-CA" altLang="zh-TW" smtClean="0"/>
              <a:pPr>
                <a:spcBef>
                  <a:spcPct val="0"/>
                </a:spcBef>
              </a:pPr>
              <a:t>8</a:t>
            </a:fld>
            <a:endParaRPr lang="fr-CA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DEC3CCA-31C6-4491-BCFE-684F8179AF22}" type="slidenum">
              <a:rPr lang="fr-CA" altLang="zh-TW" smtClean="0"/>
              <a:pPr>
                <a:spcBef>
                  <a:spcPct val="0"/>
                </a:spcBef>
              </a:pPr>
              <a:t>9</a:t>
            </a:fld>
            <a:endParaRPr lang="fr-CA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5DB6-F4F2-4AE7-96A6-D23FCC960D17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8700792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052-2B4A-4B00-9BEE-97A752F6603A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2298358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BE68-43FD-42DA-A0F4-2144ED9F06F7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2420551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B047-349D-4749-BD57-2D19F04B9326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1615054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402F-509A-47C6-9A36-5091DCF25856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9025660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C951-683D-4BC4-A7F3-78BD06CB1CCB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9542270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1DA2-0307-495A-86EE-FC9F034C7F59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419061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4275-24E5-47BC-B657-C1D7F6DDC492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4730620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D136-A55D-40AD-A92C-1D2BED44A3BE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984752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1AA4-D5B8-4115-A658-7EA0495488C1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4452060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AB87-9EC8-4EF1-B90F-33334DF417FD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020903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16C18EA0-E959-4FE2-9A7B-CACA131A01DE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36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716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95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72" indent="-22843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913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4.bp.blogspot.com/-Tje6hyuGXmw/V4f8P7pq-GI/AAAAAAAACJg/tmv8IlV3hpsf6uXiMdJLtjWBOuVKcraLACLcB/s1600/Rev+EricLindaYangPicture012012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6600" b="1">
                <a:solidFill>
                  <a:srgbClr val="002060"/>
                </a:solidFill>
                <a:ea typeface="新細明體" pitchFamily="18" charset="-120"/>
              </a:rPr>
              <a:t>作主門徒</a:t>
            </a:r>
            <a:endParaRPr lang="en-US" altLang="zh-TW" sz="14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信心生活的操練</a:t>
            </a:r>
            <a:endParaRPr lang="en-US" altLang="zh-TW" sz="66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897063" y="4418013"/>
            <a:ext cx="534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2060"/>
                </a:solidFill>
                <a:ea typeface="新細明體" pitchFamily="18" charset="-120"/>
              </a:rPr>
              <a:t>庫柏蒂諾基督徒會堂</a:t>
            </a:r>
            <a:endParaRPr lang="en-US" altLang="zh-TW" b="1">
              <a:solidFill>
                <a:srgbClr val="002060"/>
              </a:solidFill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002060"/>
                </a:solidFill>
                <a:ea typeface="新細明體" pitchFamily="18" charset="-120"/>
              </a:rPr>
              <a:t>07/31/2016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76F39-7A02-4710-9A64-F21F7F1510D9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0" y="243840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AutoNum type="romanUcPeriod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你們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來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，就必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看見</a:t>
            </a:r>
            <a:r>
              <a:rPr lang="en-US" altLang="zh-TW" sz="5400" b="1" u="sng">
                <a:solidFill>
                  <a:srgbClr val="0033CC"/>
                </a:solidFill>
                <a:ea typeface="新細明體" pitchFamily="18" charset="-120"/>
              </a:rPr>
              <a:t>        </a:t>
            </a:r>
            <a:r>
              <a:rPr lang="zh-TW" altLang="zh-TW" sz="4800" b="1">
                <a:solidFill>
                  <a:srgbClr val="0033CC"/>
                </a:solidFill>
                <a:ea typeface="新細明體" pitchFamily="18" charset="-120"/>
              </a:rPr>
              <a:t>（約</a:t>
            </a:r>
            <a:r>
              <a:rPr lang="en-US" altLang="zh-TW" sz="48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48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4800" b="1">
                <a:solidFill>
                  <a:srgbClr val="0033CC"/>
                </a:solidFill>
                <a:ea typeface="新細明體" pitchFamily="18" charset="-120"/>
              </a:rPr>
              <a:t>38-39</a:t>
            </a:r>
            <a:r>
              <a:rPr lang="zh-TW" altLang="zh-TW" sz="4800" b="1">
                <a:solidFill>
                  <a:srgbClr val="0033CC"/>
                </a:solidFill>
                <a:ea typeface="新細明體" pitchFamily="18" charset="-120"/>
              </a:rPr>
              <a:t>節）</a:t>
            </a:r>
            <a:endParaRPr lang="en-US" altLang="zh-TW" sz="44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11473-DD8A-4208-8C9A-C73671DD3370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575" y="1600200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4400" indent="-9144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39 </a:t>
            </a:r>
            <a:r>
              <a:rPr lang="zh-TW" altLang="zh-TW" sz="4000" b="1">
                <a:latin typeface="標楷體" pitchFamily="65" charset="-120"/>
                <a:ea typeface="標楷體" pitchFamily="65" charset="-120"/>
              </a:rPr>
              <a:t>耶穌說：「</a:t>
            </a:r>
            <a:r>
              <a:rPr lang="zh-TW" altLang="zh-TW" sz="40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你們來看</a:t>
            </a:r>
            <a:r>
              <a:rPr lang="zh-TW" altLang="zh-TW" sz="4000" b="1">
                <a:latin typeface="標楷體" pitchFamily="65" charset="-120"/>
                <a:ea typeface="標楷體" pitchFamily="65" charset="-120"/>
              </a:rPr>
              <a:t>。」他們就去看他在那裡住，這一天便</a:t>
            </a:r>
            <a:r>
              <a:rPr lang="zh-TW" altLang="zh-TW" sz="4000" b="1" u="sng">
                <a:latin typeface="標楷體" pitchFamily="65" charset="-120"/>
                <a:ea typeface="標楷體" pitchFamily="65" charset="-120"/>
              </a:rPr>
              <a:t>與他同住</a:t>
            </a:r>
            <a:r>
              <a:rPr lang="zh-TW" altLang="zh-TW" sz="4000" b="1">
                <a:latin typeface="標楷體" pitchFamily="65" charset="-120"/>
                <a:ea typeface="標楷體" pitchFamily="65" charset="-120"/>
              </a:rPr>
              <a:t>；那時約有</a:t>
            </a:r>
            <a:r>
              <a:rPr lang="zh-TW" altLang="zh-TW" sz="4000" b="1" u="sng">
                <a:latin typeface="標楷體" pitchFamily="65" charset="-120"/>
                <a:ea typeface="標楷體" pitchFamily="65" charset="-120"/>
              </a:rPr>
              <a:t>申正</a:t>
            </a:r>
            <a:r>
              <a:rPr lang="zh-TW" altLang="zh-TW" sz="4000" b="1">
                <a:latin typeface="標楷體" pitchFamily="65" charset="-120"/>
                <a:ea typeface="標楷體" pitchFamily="65" charset="-120"/>
              </a:rPr>
              <a:t>了。</a:t>
            </a:r>
            <a:endParaRPr lang="en-US" altLang="zh-TW" sz="40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400">
                <a:ea typeface="新細明體" pitchFamily="18" charset="-120"/>
              </a:rPr>
              <a:t>「</a:t>
            </a:r>
            <a:r>
              <a:rPr lang="zh-TW" altLang="zh-TW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你們來看</a:t>
            </a:r>
            <a:r>
              <a:rPr lang="zh-TW" altLang="zh-TW" sz="4400">
                <a:ea typeface="新細明體" pitchFamily="18" charset="-120"/>
              </a:rPr>
              <a:t>」</a:t>
            </a:r>
            <a:r>
              <a:rPr lang="en-US" altLang="zh-TW">
                <a:ea typeface="新細明體" pitchFamily="18" charset="-120"/>
              </a:rPr>
              <a:t>("</a:t>
            </a:r>
            <a:r>
              <a:rPr lang="en-US" altLang="zh-TW">
                <a:solidFill>
                  <a:srgbClr val="002060"/>
                </a:solidFill>
                <a:ea typeface="新細明體" pitchFamily="18" charset="-120"/>
              </a:rPr>
              <a:t>Come and you will see</a:t>
            </a:r>
            <a:r>
              <a:rPr lang="en-US" altLang="zh-TW">
                <a:ea typeface="新細明體" pitchFamily="18" charset="-120"/>
              </a:rPr>
              <a:t>.</a:t>
            </a:r>
            <a:r>
              <a:rPr lang="zh-CN" altLang="zh-TW">
                <a:ea typeface="SimSun" pitchFamily="2" charset="-122"/>
              </a:rPr>
              <a:t>“</a:t>
            </a:r>
            <a:r>
              <a:rPr lang="en-US" altLang="zh-CN">
                <a:ea typeface="SimSun" pitchFamily="2" charset="-122"/>
              </a:rPr>
              <a:t>)</a:t>
            </a:r>
            <a:r>
              <a:rPr lang="zh-CN" altLang="zh-TW">
                <a:ea typeface="SimSun" pitchFamily="2" charset="-122"/>
              </a:rPr>
              <a:t> （</a:t>
            </a:r>
            <a:r>
              <a:rPr lang="zh-CN" altLang="zh-TW" b="1">
                <a:ea typeface="SimSun" pitchFamily="2" charset="-122"/>
              </a:rPr>
              <a:t> </a:t>
            </a:r>
            <a:r>
              <a:rPr lang="el-GR" altLang="zh-TW" b="1"/>
              <a:t>ὁράω </a:t>
            </a:r>
            <a:r>
              <a:rPr lang="en-US" altLang="zh-TW" i="1">
                <a:ea typeface="新細明體" pitchFamily="18" charset="-120"/>
              </a:rPr>
              <a:t>horao</a:t>
            </a:r>
            <a:r>
              <a:rPr lang="zh-CN" altLang="zh-TW" i="1">
                <a:ea typeface="SimSun" pitchFamily="2" charset="-122"/>
              </a:rPr>
              <a:t>）</a:t>
            </a:r>
            <a:r>
              <a:rPr lang="en-US" altLang="zh-TW">
                <a:ea typeface="新細明體" pitchFamily="18" charset="-120"/>
              </a:rPr>
              <a:t>.“)</a:t>
            </a:r>
            <a:endParaRPr lang="zh-TW" altLang="zh-TW">
              <a:ea typeface="新細明體" pitchFamily="18" charset="-120"/>
            </a:endParaRPr>
          </a:p>
          <a:p>
            <a:r>
              <a:rPr lang="zh-TW" altLang="zh-TW" sz="4400">
                <a:solidFill>
                  <a:srgbClr val="002060"/>
                </a:solidFill>
                <a:ea typeface="新細明體" pitchFamily="18" charset="-120"/>
              </a:rPr>
              <a:t>「</a:t>
            </a:r>
            <a:r>
              <a:rPr lang="zh-TW" altLang="zh-TW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與他同住</a:t>
            </a:r>
            <a:r>
              <a:rPr lang="zh-TW" altLang="zh-TW" sz="4400">
                <a:solidFill>
                  <a:srgbClr val="002060"/>
                </a:solidFill>
                <a:ea typeface="新細明體" pitchFamily="18" charset="-120"/>
              </a:rPr>
              <a:t>」</a:t>
            </a:r>
            <a:r>
              <a:rPr lang="en-US" altLang="zh-TW">
                <a:solidFill>
                  <a:srgbClr val="002060"/>
                </a:solidFill>
                <a:ea typeface="新細明體" pitchFamily="18" charset="-120"/>
              </a:rPr>
              <a:t>" So they came and saw where he was staying, and </a:t>
            </a:r>
            <a:r>
              <a:rPr lang="en-US" altLang="zh-TW" u="sng">
                <a:solidFill>
                  <a:srgbClr val="002060"/>
                </a:solidFill>
                <a:ea typeface="新細明體" pitchFamily="18" charset="-120"/>
              </a:rPr>
              <a:t>they stayed with him</a:t>
            </a:r>
            <a:r>
              <a:rPr lang="en-US" altLang="zh-TW">
                <a:solidFill>
                  <a:srgbClr val="002060"/>
                </a:solidFill>
                <a:ea typeface="新細明體" pitchFamily="18" charset="-120"/>
              </a:rPr>
              <a:t> that day” </a:t>
            </a:r>
            <a:r>
              <a:rPr lang="zh-CN" altLang="zh-TW" b="1">
                <a:ea typeface="SimSun" pitchFamily="2" charset="-122"/>
              </a:rPr>
              <a:t>（</a:t>
            </a:r>
            <a:r>
              <a:rPr lang="el-GR" altLang="zh-TW" b="1"/>
              <a:t>μένω </a:t>
            </a:r>
            <a:r>
              <a:rPr lang="en-US" altLang="zh-TW" i="1">
                <a:ea typeface="新細明體" pitchFamily="18" charset="-120"/>
              </a:rPr>
              <a:t>meno</a:t>
            </a:r>
            <a:r>
              <a:rPr lang="en-US" altLang="zh-TW" b="1" i="1">
                <a:ea typeface="新細明體" pitchFamily="18" charset="-120"/>
              </a:rPr>
              <a:t> )</a:t>
            </a:r>
            <a:endParaRPr lang="zh-TW" altLang="zh-TW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0" y="0"/>
            <a:ext cx="891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ea1ChtPeriod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你們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來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，就必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看見</a:t>
            </a:r>
            <a:r>
              <a:rPr lang="zh-TW" altLang="zh-TW" sz="4000" b="1">
                <a:solidFill>
                  <a:srgbClr val="0033CC"/>
                </a:solidFill>
                <a:ea typeface="新細明體" pitchFamily="18" charset="-120"/>
              </a:rPr>
              <a:t>（約翰福音</a:t>
            </a:r>
            <a:r>
              <a:rPr lang="en-US" altLang="zh-TW" sz="40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40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4000" b="1">
                <a:solidFill>
                  <a:srgbClr val="0033CC"/>
                </a:solidFill>
                <a:ea typeface="新細明體" pitchFamily="18" charset="-120"/>
              </a:rPr>
              <a:t>39</a:t>
            </a:r>
            <a:r>
              <a:rPr lang="zh-TW" altLang="zh-TW" sz="4000" b="1">
                <a:solidFill>
                  <a:srgbClr val="0033CC"/>
                </a:solidFill>
                <a:ea typeface="新細明體" pitchFamily="18" charset="-120"/>
              </a:rPr>
              <a:t>節）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 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1F015-F30C-414D-B890-6AC414B23211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44450" y="-3175"/>
            <a:ext cx="9144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4400" indent="-9144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zh-TW" sz="5400">
                <a:ea typeface="新細明體" pitchFamily="18" charset="-120"/>
              </a:rPr>
              <a:t>「</a:t>
            </a:r>
            <a:r>
              <a:rPr lang="zh-TW" altLang="zh-TW" sz="5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你們來看</a:t>
            </a:r>
            <a:r>
              <a:rPr lang="zh-TW" altLang="zh-TW" sz="5400">
                <a:ea typeface="新細明體" pitchFamily="18" charset="-120"/>
              </a:rPr>
              <a:t>」</a:t>
            </a:r>
            <a:r>
              <a:rPr lang="en-US" altLang="zh-TW" sz="4000">
                <a:ea typeface="新細明體" pitchFamily="18" charset="-120"/>
              </a:rPr>
              <a:t>("</a:t>
            </a:r>
            <a:r>
              <a:rPr lang="en-US" altLang="zh-TW" sz="4000">
                <a:solidFill>
                  <a:srgbClr val="002060"/>
                </a:solidFill>
                <a:ea typeface="新細明體" pitchFamily="18" charset="-120"/>
              </a:rPr>
              <a:t>Come and you will see</a:t>
            </a:r>
            <a:r>
              <a:rPr lang="en-US" altLang="zh-TW" sz="4000">
                <a:ea typeface="新細明體" pitchFamily="18" charset="-120"/>
              </a:rPr>
              <a:t>.</a:t>
            </a:r>
            <a:r>
              <a:rPr lang="zh-CN" altLang="zh-TW" sz="4000">
                <a:ea typeface="SimSun" pitchFamily="2" charset="-122"/>
              </a:rPr>
              <a:t>“</a:t>
            </a:r>
            <a:r>
              <a:rPr lang="en-US" altLang="zh-CN" sz="4000">
                <a:ea typeface="SimSun" pitchFamily="2" charset="-122"/>
              </a:rPr>
              <a:t>)</a:t>
            </a:r>
            <a:r>
              <a:rPr lang="en-US" altLang="zh-CN" sz="4000">
                <a:solidFill>
                  <a:srgbClr val="0033CC"/>
                </a:solidFill>
                <a:ea typeface="SimSun" pitchFamily="2" charset="-122"/>
                <a:sym typeface="Wingdings" pitchFamily="2" charset="2"/>
              </a:rPr>
              <a:t> I see what you did.</a:t>
            </a:r>
            <a:endParaRPr lang="en-US" altLang="zh-CN" sz="4000">
              <a:solidFill>
                <a:srgbClr val="0033CC"/>
              </a:solidFill>
              <a:ea typeface="SimSun" pitchFamily="2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zh-TW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來看</a:t>
            </a:r>
            <a:r>
              <a:rPr lang="zh-CN" altLang="zh-TW" sz="3600">
                <a:ea typeface="SimSun" pitchFamily="2" charset="-122"/>
              </a:rPr>
              <a:t>（</a:t>
            </a:r>
            <a:r>
              <a:rPr lang="zh-CN" altLang="zh-TW" sz="3600" b="1">
                <a:ea typeface="SimSun" pitchFamily="2" charset="-122"/>
              </a:rPr>
              <a:t> </a:t>
            </a:r>
            <a:r>
              <a:rPr lang="el-GR" altLang="zh-TW" sz="3600" b="1"/>
              <a:t>ὁράω </a:t>
            </a:r>
            <a:r>
              <a:rPr lang="en-US" altLang="zh-TW" sz="3600" i="1">
                <a:ea typeface="新細明體" pitchFamily="18" charset="-120"/>
              </a:rPr>
              <a:t>horao to see perceive, attend to</a:t>
            </a:r>
            <a:r>
              <a:rPr lang="zh-CN" altLang="zh-TW" sz="3600" i="1">
                <a:ea typeface="SimSun" pitchFamily="2" charset="-122"/>
              </a:rPr>
              <a:t>）</a:t>
            </a:r>
            <a:r>
              <a:rPr lang="en-US" altLang="zh-TW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來知道</a:t>
            </a:r>
            <a:r>
              <a:rPr lang="zh-TW" altLang="zh-TW" sz="4400" b="1">
                <a:solidFill>
                  <a:srgbClr val="C00000"/>
                </a:solidFill>
                <a:ea typeface="新細明體" pitchFamily="18" charset="-120"/>
              </a:rPr>
              <a:t>、</a:t>
            </a:r>
            <a:r>
              <a:rPr lang="zh-CN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來認識）</a:t>
            </a:r>
            <a:r>
              <a:rPr lang="zh-TW" altLang="zh-TW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耶穌</a:t>
            </a:r>
            <a:r>
              <a:rPr lang="en-US" altLang="zh-TW" sz="4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3200" b="1">
                <a:solidFill>
                  <a:srgbClr val="0033CC"/>
                </a:solidFill>
                <a:ea typeface="新細明體" pitchFamily="18" charset="-120"/>
              </a:rPr>
              <a:t>to perceive with the eyes</a:t>
            </a:r>
            <a:endParaRPr lang="en-US" altLang="zh-TW" sz="3200" b="1" u="sng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24FB7-9EE4-4F18-A01B-CE86A61F2875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CA" altLang="zh-TW" sz="1400" smtClean="0"/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0138"/>
            <a:ext cx="54864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2438400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AutoNum type="ea1ChtPeriod" startAt="2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與主耶穌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同住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 </a:t>
            </a:r>
            <a:r>
              <a:rPr lang="en-US" altLang="zh-TW" sz="5400" b="1">
                <a:solidFill>
                  <a:srgbClr val="0033CC"/>
                </a:solidFill>
                <a:ea typeface="新細明體" pitchFamily="18" charset="-120"/>
              </a:rPr>
              <a:t>                 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（約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39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節）</a:t>
            </a:r>
            <a:endParaRPr lang="zh-TW" altLang="zh-TW" sz="5400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E93E6-2EF7-4FAC-B7B1-200C8B156D6F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-44450" y="-3175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4400" indent="-9144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ea1ChtPeriod" startAt="2"/>
            </a:pPr>
            <a:r>
              <a:rPr lang="zh-TW" altLang="zh-TW" sz="5400">
                <a:ea typeface="新細明體" pitchFamily="18" charset="-120"/>
              </a:rPr>
              <a:t>「</a:t>
            </a:r>
            <a:r>
              <a:rPr lang="zh-TW" altLang="zh-TW" sz="5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與主同住</a:t>
            </a:r>
            <a:r>
              <a:rPr lang="zh-TW" altLang="zh-TW" sz="5400">
                <a:ea typeface="新細明體" pitchFamily="18" charset="-120"/>
              </a:rPr>
              <a:t>」</a:t>
            </a:r>
            <a:r>
              <a:rPr lang="zh-CN" altLang="zh-TW" sz="5400" b="1">
                <a:ea typeface="SimSun" pitchFamily="2" charset="-122"/>
              </a:rPr>
              <a:t> </a:t>
            </a:r>
            <a:r>
              <a:rPr lang="zh-CN" altLang="zh-TW" sz="2800" b="1">
                <a:ea typeface="SimSun" pitchFamily="2" charset="-122"/>
              </a:rPr>
              <a:t>（</a:t>
            </a:r>
            <a:r>
              <a:rPr lang="el-GR" altLang="zh-TW" sz="2800" b="1"/>
              <a:t>μένω </a:t>
            </a:r>
            <a:r>
              <a:rPr lang="en-US" altLang="zh-TW" sz="2800" b="1" i="1">
                <a:ea typeface="新細明體" pitchFamily="18" charset="-120"/>
              </a:rPr>
              <a:t>meno - to stay, abide, remain</a:t>
            </a:r>
            <a:r>
              <a:rPr lang="zh-CN" altLang="zh-TW" sz="2800" b="1" i="1">
                <a:ea typeface="SimSun" pitchFamily="2" charset="-122"/>
              </a:rPr>
              <a:t>）</a:t>
            </a:r>
            <a:r>
              <a:rPr lang="zh-TW" altLang="zh-TW" sz="2800" b="1">
                <a:solidFill>
                  <a:srgbClr val="002060"/>
                </a:solidFill>
                <a:ea typeface="新細明體" pitchFamily="18" charset="-120"/>
              </a:rPr>
              <a:t> </a:t>
            </a:r>
            <a:r>
              <a:rPr lang="en-US" altLang="zh-TW" sz="3600" b="1">
                <a:solidFill>
                  <a:srgbClr val="0033CC"/>
                </a:solidFill>
                <a:ea typeface="新細明體" pitchFamily="18" charset="-120"/>
              </a:rPr>
              <a:t>they came and </a:t>
            </a:r>
            <a:r>
              <a:rPr lang="en-US" altLang="zh-TW" sz="3600" b="1" u="sng">
                <a:solidFill>
                  <a:srgbClr val="0033CC"/>
                </a:solidFill>
                <a:ea typeface="新細明體" pitchFamily="18" charset="-120"/>
              </a:rPr>
              <a:t>stayed with him</a:t>
            </a:r>
            <a:r>
              <a:rPr lang="en-US" altLang="zh-TW" sz="3600" b="1">
                <a:solidFill>
                  <a:srgbClr val="0033CC"/>
                </a:solidFill>
                <a:ea typeface="新細明體" pitchFamily="18" charset="-120"/>
              </a:rPr>
              <a:t> that day</a:t>
            </a:r>
            <a:endParaRPr lang="zh-TW" altLang="zh-TW" sz="3600" b="1">
              <a:solidFill>
                <a:srgbClr val="0033CC"/>
              </a:solidFill>
              <a:ea typeface="新細明體" pitchFamily="18" charset="-120"/>
            </a:endParaRPr>
          </a:p>
          <a:p>
            <a:pPr lvl="1">
              <a:buFont typeface="Wingdings" pitchFamily="2" charset="2"/>
              <a:buChar char="l"/>
            </a:pP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與主同住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，</a:t>
            </a:r>
            <a:r>
              <a:rPr lang="zh-TW" altLang="zh-TW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親自和主交通來往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，就是</a:t>
            </a:r>
            <a:r>
              <a:rPr lang="zh-TW" altLang="zh-TW" sz="44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zh-TW" sz="4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耶穌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為基督的秘訣。</a:t>
            </a:r>
            <a:endParaRPr lang="en-US" altLang="zh-TW" sz="4400" b="1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23623-8365-484D-AA29-D1633C9C62F5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CA" altLang="zh-TW" sz="1400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4750"/>
            <a:ext cx="73914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4400" indent="-9144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 sz="4400" b="1">
                <a:ea typeface="SimSun" pitchFamily="2" charset="-122"/>
              </a:rPr>
              <a:t>主</a:t>
            </a:r>
            <a:r>
              <a:rPr lang="zh-TW" altLang="zh-TW" sz="4400" b="1">
                <a:ea typeface="新細明體" pitchFamily="18" charset="-120"/>
              </a:rPr>
              <a:t>耶穌邀請我們，在我們人生的旅程</a:t>
            </a:r>
            <a:r>
              <a:rPr lang="zh-TW" altLang="zh-TW" sz="4400" b="1" u="sng">
                <a:ea typeface="新細明體" pitchFamily="18" charset="-120"/>
              </a:rPr>
              <a:t>與</a:t>
            </a:r>
            <a:r>
              <a:rPr lang="zh-TW" altLang="zh-TW" sz="4400" b="1" u="sng">
                <a:solidFill>
                  <a:srgbClr val="002060"/>
                </a:solidFill>
                <a:ea typeface="新細明體" pitchFamily="18" charset="-120"/>
              </a:rPr>
              <a:t>他一起同行（一起走）</a:t>
            </a:r>
            <a:r>
              <a:rPr lang="zh-TW" altLang="zh-TW" sz="4400" b="1">
                <a:ea typeface="新細明體" pitchFamily="18" charset="-120"/>
              </a:rPr>
              <a:t>，“跟從祂“ </a:t>
            </a:r>
            <a:r>
              <a:rPr lang="en-US" altLang="zh-TW" sz="4400" b="1">
                <a:ea typeface="新細明體" pitchFamily="18" charset="-120"/>
              </a:rPr>
              <a:t>--- </a:t>
            </a:r>
            <a:r>
              <a:rPr lang="zh-TW" altLang="zh-TW" sz="4400" b="1">
                <a:ea typeface="新細明體" pitchFamily="18" charset="-120"/>
              </a:rPr>
              <a:t>在這個過程中，從主耶穌的身上學習</a:t>
            </a:r>
            <a:endParaRPr lang="en-US" altLang="zh-TW" sz="4400" b="1">
              <a:ea typeface="新細明體" pitchFamily="18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我們</a:t>
            </a:r>
            <a:r>
              <a:rPr lang="zh-TW" altLang="zh-TW" sz="48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基督，不能一直只是從別人領受，也得自己</a:t>
            </a:r>
            <a:r>
              <a:rPr lang="zh-CN" altLang="en-US" sz="4400" b="1">
                <a:solidFill>
                  <a:srgbClr val="002060"/>
                </a:solidFill>
                <a:ea typeface="新細明體" pitchFamily="18" charset="-120"/>
              </a:rPr>
              <a:t>，憑信心，</a:t>
            </a:r>
            <a:r>
              <a:rPr lang="zh-CN" altLang="en-US" sz="4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與神同住，同行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，</a:t>
            </a:r>
            <a:r>
              <a:rPr lang="zh-TW" altLang="zh-TW" sz="4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親身經歷</a:t>
            </a:r>
            <a:r>
              <a:rPr lang="zh-CN" altLang="en-US" sz="4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神</a:t>
            </a:r>
            <a:r>
              <a:rPr lang="zh-TW" altLang="zh-TW" sz="4800" b="1">
                <a:solidFill>
                  <a:srgbClr val="002060"/>
                </a:solidFill>
                <a:ea typeface="新細明體" pitchFamily="18" charset="-120"/>
              </a:rPr>
              <a:t>。</a:t>
            </a:r>
            <a:endParaRPr lang="zh-TW" altLang="zh-TW" sz="4400" b="1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D2DB33-7A70-416E-B1B7-24044D287CF1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6200" y="175260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AutoNum type="ea1ChtPeriod" startAt="3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憑信心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相信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（看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/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認識主）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，必看見更大的事</a:t>
            </a:r>
            <a:r>
              <a:rPr lang="en-US" altLang="zh-TW" sz="5400" b="1">
                <a:solidFill>
                  <a:srgbClr val="0033CC"/>
                </a:solidFill>
                <a:ea typeface="新細明體" pitchFamily="18" charset="-120"/>
              </a:rPr>
              <a:t>              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（約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45-51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節） </a:t>
            </a:r>
            <a:endParaRPr lang="zh-TW" altLang="zh-TW" sz="4400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79237-3E73-4B68-BF56-B91E401D16D9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D0D64-B792-433B-ADD6-B18170DF7DB9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CA" altLang="zh-TW" sz="1400" smtClean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-26988" y="333375"/>
            <a:ext cx="916622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38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認識耶穌後，</a:t>
            </a:r>
            <a:r>
              <a:rPr lang="zh-TW" altLang="zh-TW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拿但業</a:t>
            </a:r>
            <a:r>
              <a:rPr lang="zh-CN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的改變</a:t>
            </a:r>
            <a:endParaRPr lang="en-US" altLang="zh-TW" sz="40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50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0" y="-7938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TW" sz="36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en-US" altLang="zh-TW" sz="40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耶穌對他說：「你就</a:t>
            </a:r>
            <a:r>
              <a:rPr lang="zh-TW" altLang="zh-TW" sz="5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</a:t>
            </a:r>
            <a:r>
              <a:rPr lang="zh-TW" altLang="zh-TW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嗎 ？</a:t>
            </a:r>
            <a:r>
              <a:rPr lang="zh-TW" altLang="zh-TW" sz="5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你將要看見比這更大的事</a:t>
            </a:r>
            <a:r>
              <a:rPr lang="zh-TW" altLang="zh-TW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C5360D-E7C6-4AEE-AE66-4838C00FA82C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CA" altLang="zh-TW" sz="1400" smtClean="0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0" y="20574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4400" b="1">
                <a:ea typeface="新細明體" pitchFamily="18" charset="-120"/>
              </a:rPr>
              <a:t>耶穌在告訴拿但業：“拿但業，</a:t>
            </a:r>
            <a:r>
              <a:rPr lang="zh-TW" altLang="zh-TW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彌賽亞來了</a:t>
            </a:r>
            <a:r>
              <a:rPr lang="zh-TW" altLang="zh-TW" sz="4400" b="1">
                <a:ea typeface="新細明體" pitchFamily="18" charset="-120"/>
              </a:rPr>
              <a:t>，這僅僅是開始，這不是結束。你要通過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4400" b="1">
                <a:ea typeface="新細明體" pitchFamily="18" charset="-120"/>
              </a:rPr>
              <a:t>這天梯</a:t>
            </a:r>
            <a:r>
              <a:rPr lang="zh-TW" altLang="zh-TW" sz="4800" b="1" u="sng">
                <a:latin typeface="標楷體" pitchFamily="65" charset="-120"/>
                <a:ea typeface="標楷體" pitchFamily="65" charset="-120"/>
              </a:rPr>
              <a:t>得見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天父</a:t>
            </a:r>
            <a:r>
              <a:rPr lang="zh-TW" altLang="zh-TW" sz="4400" b="1">
                <a:ea typeface="新細明體" pitchFamily="18" charset="-120"/>
              </a:rPr>
              <a:t>，</a:t>
            </a:r>
            <a:r>
              <a:rPr lang="zh-TW" altLang="zh-TW" sz="4400" b="1">
                <a:latin typeface="標楷體" pitchFamily="65" charset="-120"/>
                <a:ea typeface="標楷體" pitchFamily="65" charset="-120"/>
              </a:rPr>
              <a:t>你將通過我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進入到永恆的國度</a:t>
            </a:r>
            <a:r>
              <a:rPr lang="zh-TW" altLang="zh-TW" sz="4400" b="1">
                <a:ea typeface="新細明體" pitchFamily="18" charset="-120"/>
              </a:rPr>
              <a:t>。我就是那梯子，我就是神與人之間的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中保</a:t>
            </a:r>
            <a:r>
              <a:rPr lang="zh-TW" altLang="zh-TW" sz="4400" b="1">
                <a:ea typeface="新細明體" pitchFamily="18" charset="-120"/>
              </a:rPr>
              <a:t>，藉著我，你將進入天堂。”</a:t>
            </a:r>
            <a:endParaRPr lang="zh-TW" altLang="zh-TW" sz="440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0" y="-7938"/>
            <a:ext cx="9144000" cy="34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zh-TW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3:16 </a:t>
            </a:r>
            <a:r>
              <a:rPr lang="zh-TW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「神愛世人，甚至將他的獨生子賜給他們，叫一切</a:t>
            </a:r>
            <a:r>
              <a:rPr lang="zh-TW" altLang="zh-TW" sz="4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</a:t>
            </a:r>
            <a:r>
              <a:rPr lang="zh-TW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他的</a:t>
            </a:r>
            <a:r>
              <a:rPr lang="zh-TW" altLang="zh-TW" sz="4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l-GR" altLang="zh-TW" sz="4400">
                <a:solidFill>
                  <a:srgbClr val="0033CC"/>
                </a:solidFill>
                <a:ea typeface="標楷體" pitchFamily="65" charset="-120"/>
                <a:cs typeface="標楷體" pitchFamily="65" charset="-120"/>
              </a:rPr>
              <a:t>ὁ </a:t>
            </a:r>
            <a:r>
              <a:rPr lang="el-GR" altLang="zh-TW" sz="4400" u="sng">
                <a:solidFill>
                  <a:srgbClr val="0033CC"/>
                </a:solidFill>
                <a:ea typeface="標楷體" pitchFamily="65" charset="-120"/>
                <a:cs typeface="標楷體" pitchFamily="65" charset="-120"/>
              </a:rPr>
              <a:t>πιστεύων</a:t>
            </a:r>
            <a:r>
              <a:rPr lang="el-GR" altLang="zh-TW" sz="4400">
                <a:solidFill>
                  <a:srgbClr val="0033CC"/>
                </a:solidFill>
                <a:ea typeface="標楷體" pitchFamily="65" charset="-120"/>
                <a:cs typeface="標楷體" pitchFamily="65" charset="-120"/>
              </a:rPr>
              <a:t> εἰς αὐτὸν </a:t>
            </a:r>
            <a:r>
              <a:rPr lang="zh-TW" altLang="zh-TW" sz="4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），</a:t>
            </a:r>
            <a:r>
              <a:rPr lang="zh-TW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不至滅亡，反</a:t>
            </a:r>
            <a:r>
              <a:rPr lang="zh-TW" altLang="zh-TW" sz="44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永生 </a:t>
            </a:r>
            <a:r>
              <a:rPr lang="zh-TW" altLang="zh-TW" sz="4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l-GR" altLang="zh-TW" sz="4400">
                <a:solidFill>
                  <a:srgbClr val="0033CC"/>
                </a:solidFill>
                <a:ea typeface="標楷體" pitchFamily="65" charset="-120"/>
              </a:rPr>
              <a:t>ἀλλ᾽ </a:t>
            </a:r>
            <a:r>
              <a:rPr lang="el-GR" altLang="zh-TW" sz="4400" u="sng">
                <a:solidFill>
                  <a:srgbClr val="0033CC"/>
                </a:solidFill>
                <a:ea typeface="標楷體" pitchFamily="65" charset="-120"/>
              </a:rPr>
              <a:t>ἔχῃ</a:t>
            </a:r>
            <a:r>
              <a:rPr lang="el-GR" altLang="zh-TW" sz="4400">
                <a:solidFill>
                  <a:srgbClr val="0033CC"/>
                </a:solidFill>
                <a:ea typeface="標楷體" pitchFamily="65" charset="-120"/>
              </a:rPr>
              <a:t> ζωὴν αἰώνιον. </a:t>
            </a:r>
            <a:r>
              <a:rPr lang="zh-CN" altLang="zh-TW" sz="4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4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zh-TW" sz="44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A7C0F5-2E6E-447D-9C47-8A4DE4AFAFA8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CA" altLang="zh-TW" sz="1400" smtClean="0"/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46038" y="3517900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相信主</a:t>
            </a:r>
            <a:r>
              <a:rPr lang="zh-TW" altLang="en-US" sz="5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堅守真理</a:t>
            </a:r>
            <a:r>
              <a:rPr lang="zh-TW" altLang="en-US" sz="5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5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直到</a:t>
            </a:r>
            <a:r>
              <a:rPr lang="zh-TW" altLang="en-US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得永生</a:t>
            </a:r>
            <a:r>
              <a:rPr lang="zh-TW" altLang="en-US" sz="4800" b="1">
                <a:ea typeface="新細明體" pitchFamily="18" charset="-120"/>
              </a:rPr>
              <a:t>（看約翰福音</a:t>
            </a:r>
            <a:r>
              <a:rPr lang="en-US" altLang="zh-TW" sz="4800" b="1">
                <a:ea typeface="新細明體" pitchFamily="18" charset="-120"/>
              </a:rPr>
              <a:t>3:16</a:t>
            </a:r>
            <a:r>
              <a:rPr lang="zh-TW" altLang="en-US" sz="4800" b="1">
                <a:ea typeface="新細明體" pitchFamily="18" charset="-120"/>
              </a:rPr>
              <a:t>節的原文</a:t>
            </a:r>
            <a:r>
              <a:rPr lang="zh-CN" altLang="en-US" sz="4800" b="1">
                <a:ea typeface="SimSun" pitchFamily="2" charset="-122"/>
              </a:rPr>
              <a:t>解釋）</a:t>
            </a:r>
            <a:endParaRPr lang="zh-TW" altLang="zh-TW" sz="480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0" y="930275"/>
            <a:ext cx="91440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2060"/>
                </a:solidFill>
                <a:ea typeface="新細明體" pitchFamily="18" charset="-120"/>
              </a:rPr>
              <a:t>序言</a:t>
            </a:r>
            <a:endParaRPr lang="en-US" altLang="zh-TW" sz="3600" b="1">
              <a:solidFill>
                <a:srgbClr val="002060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002060"/>
              </a:solidFill>
              <a:ea typeface="新細明體" pitchFamily="18" charset="-120"/>
            </a:endParaRPr>
          </a:p>
          <a:p>
            <a:pPr>
              <a:buFontTx/>
              <a:buAutoNum type="ea1ChtPeriod"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你們</a:t>
            </a:r>
            <a:r>
              <a:rPr lang="zh-TW" altLang="zh-TW" sz="3600" b="1" u="sng">
                <a:solidFill>
                  <a:srgbClr val="002060"/>
                </a:solidFill>
                <a:ea typeface="新細明體" pitchFamily="18" charset="-120"/>
              </a:rPr>
              <a:t>來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，就必</a:t>
            </a:r>
            <a:r>
              <a:rPr lang="zh-TW" altLang="zh-TW" sz="3600" b="1" u="sng">
                <a:solidFill>
                  <a:srgbClr val="002060"/>
                </a:solidFill>
                <a:ea typeface="新細明體" pitchFamily="18" charset="-120"/>
              </a:rPr>
              <a:t>看見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（約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1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：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38-39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節）</a:t>
            </a:r>
            <a:endParaRPr lang="zh-TW" altLang="zh-TW" sz="3600">
              <a:solidFill>
                <a:srgbClr val="002060"/>
              </a:solidFill>
              <a:ea typeface="新細明體" pitchFamily="18" charset="-120"/>
            </a:endParaRPr>
          </a:p>
          <a:p>
            <a:pPr>
              <a:buFontTx/>
              <a:buAutoNum type="ea1ChtPeriod"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與主耶穌</a:t>
            </a:r>
            <a:r>
              <a:rPr lang="zh-TW" altLang="zh-TW" sz="3600" b="1" u="sng">
                <a:solidFill>
                  <a:srgbClr val="002060"/>
                </a:solidFill>
                <a:ea typeface="新細明體" pitchFamily="18" charset="-120"/>
              </a:rPr>
              <a:t>同住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 （約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1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：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39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節）</a:t>
            </a:r>
            <a:endParaRPr lang="zh-TW" altLang="zh-TW" sz="3600">
              <a:solidFill>
                <a:srgbClr val="002060"/>
              </a:solidFill>
              <a:ea typeface="新細明體" pitchFamily="18" charset="-120"/>
            </a:endParaRPr>
          </a:p>
          <a:p>
            <a:pPr>
              <a:buFontTx/>
              <a:buAutoNum type="ea1ChtPeriod"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憑信心</a:t>
            </a:r>
            <a:r>
              <a:rPr lang="zh-TW" altLang="zh-TW" sz="3600" b="1" u="sng">
                <a:solidFill>
                  <a:srgbClr val="002060"/>
                </a:solidFill>
                <a:ea typeface="新細明體" pitchFamily="18" charset="-120"/>
              </a:rPr>
              <a:t>相信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（看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/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認識主），必看見更大的事（約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1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：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45-51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節） </a:t>
            </a:r>
            <a:endParaRPr lang="zh-TW" altLang="zh-TW" sz="3600">
              <a:solidFill>
                <a:srgbClr val="002060"/>
              </a:solidFill>
              <a:ea typeface="新細明體" pitchFamily="18" charset="-120"/>
            </a:endParaRPr>
          </a:p>
          <a:p>
            <a:pPr>
              <a:buFontTx/>
              <a:buAutoNum type="ea1ChtPeriod"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作個</a:t>
            </a:r>
            <a:r>
              <a:rPr lang="zh-TW" altLang="zh-TW" sz="3600" b="1" u="sng">
                <a:solidFill>
                  <a:srgbClr val="002060"/>
                </a:solidFill>
                <a:ea typeface="新細明體" pitchFamily="18" charset="-120"/>
              </a:rPr>
              <a:t>真以色列人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，他心裡沒有詭詐（約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1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：</a:t>
            </a:r>
            <a:r>
              <a:rPr lang="en-US" altLang="zh-TW" sz="3600" b="1">
                <a:solidFill>
                  <a:srgbClr val="002060"/>
                </a:solidFill>
                <a:ea typeface="新細明體" pitchFamily="18" charset="-120"/>
              </a:rPr>
              <a:t>47</a:t>
            </a: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節）</a:t>
            </a:r>
            <a:endParaRPr lang="en-US" altLang="zh-TW" sz="3600" b="1">
              <a:solidFill>
                <a:srgbClr val="002060"/>
              </a:solidFill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生活和應用</a:t>
            </a:r>
            <a:endParaRPr lang="zh-TW" altLang="zh-TW" sz="3600">
              <a:solidFill>
                <a:srgbClr val="002060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2060"/>
                </a:solidFill>
                <a:ea typeface="新細明體" pitchFamily="18" charset="-120"/>
              </a:rPr>
              <a:t>結論</a:t>
            </a:r>
            <a:endParaRPr lang="en-US" altLang="zh-TW" sz="3600" b="1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19BCFC-B5B9-4D7F-AD0A-C632BD436499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CA" altLang="zh-TW" sz="1400" smtClean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524000" y="635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ea typeface="新細明體" pitchFamily="18" charset="-120"/>
              </a:rPr>
              <a:t>講道大綱</a:t>
            </a:r>
            <a:endParaRPr lang="en-US" altLang="zh-TW" sz="5400" b="1">
              <a:solidFill>
                <a:srgbClr val="0033CC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B2A4C-9B30-418F-B48A-10F5FF126CE7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CA" altLang="zh-TW" sz="140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914900" y="152400"/>
            <a:ext cx="4256088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我們的信仰生活：</a:t>
            </a:r>
            <a:endParaRPr lang="en-US" altLang="zh-CN" sz="4400" b="1">
              <a:solidFill>
                <a:srgbClr val="7030A0"/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en-US" altLang="zh-CN" sz="18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48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～憑著信心，走上上帝所預備的道路</a:t>
            </a:r>
            <a:endParaRPr lang="en-US" altLang="zh-CN" sz="48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u="sng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相信主</a:t>
            </a:r>
            <a:r>
              <a:rPr lang="zh-TW" altLang="en-US" sz="4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堅守真理</a:t>
            </a:r>
            <a:r>
              <a:rPr lang="zh-TW" altLang="en-US" sz="4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en-US" sz="44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直到</a:t>
            </a:r>
            <a:r>
              <a:rPr lang="zh-TW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得永生</a:t>
            </a:r>
            <a:r>
              <a:rPr lang="zh-TW" altLang="en-US" sz="2800" b="1">
                <a:ea typeface="新細明體" pitchFamily="18" charset="-120"/>
              </a:rPr>
              <a:t>（看約翰福音</a:t>
            </a:r>
            <a:r>
              <a:rPr lang="en-US" altLang="zh-TW" sz="2800" b="1">
                <a:ea typeface="新細明體" pitchFamily="18" charset="-120"/>
              </a:rPr>
              <a:t>3:16</a:t>
            </a:r>
            <a:r>
              <a:rPr lang="zh-TW" altLang="en-US" sz="2800" b="1">
                <a:ea typeface="新細明體" pitchFamily="18" charset="-120"/>
              </a:rPr>
              <a:t>節的原文</a:t>
            </a:r>
            <a:r>
              <a:rPr lang="zh-CN" altLang="en-US" sz="2800" b="1">
                <a:ea typeface="SimSun" pitchFamily="2" charset="-122"/>
              </a:rPr>
              <a:t>解釋）</a:t>
            </a:r>
            <a:endParaRPr lang="zh-TW" altLang="zh-TW" sz="2800">
              <a:ea typeface="新細明體" pitchFamily="18" charset="-12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625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0" y="-7938"/>
            <a:ext cx="9144000" cy="52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zh-CN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約翰寫</a:t>
            </a:r>
            <a:r>
              <a:rPr lang="zh-TW" altLang="zh-TW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約翰福音的</a:t>
            </a:r>
            <a:r>
              <a:rPr lang="zh-TW" altLang="zh-TW" sz="5400" b="1" u="sng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目的</a:t>
            </a:r>
            <a:endParaRPr lang="en-US" altLang="zh-CN" sz="5400" b="1" u="sng">
              <a:solidFill>
                <a:srgbClr val="C00000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不是讓你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相信耶穌是上帝的兒子，而是要讓你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持續相信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。是要幫助成熟的基督徒，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持守信心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，永遠不會忘記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耶穌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真正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的身分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</a:t>
            </a: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堅守真理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持續得永生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8E0E4-6312-4F81-84DE-50473A0CE850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6200" y="17526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ea1ChtPeriod" startAt="4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作個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真以色列人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，他心裡沒有詭詐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（約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4400" b="1">
                <a:solidFill>
                  <a:srgbClr val="0033CC"/>
                </a:solidFill>
                <a:ea typeface="新細明體" pitchFamily="18" charset="-120"/>
              </a:rPr>
              <a:t>47</a:t>
            </a:r>
            <a:r>
              <a:rPr lang="zh-TW" altLang="zh-TW" sz="4400" b="1">
                <a:solidFill>
                  <a:srgbClr val="0033CC"/>
                </a:solidFill>
                <a:ea typeface="新細明體" pitchFamily="18" charset="-120"/>
              </a:rPr>
              <a:t>節）</a:t>
            </a:r>
            <a:endParaRPr lang="en-US" altLang="zh-TW" sz="4400" b="1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89004-BA41-4DA0-84C1-923AD79E0C36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198120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47 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耶穌看見拿但業來，就指著他說：「看哪，這是個</a:t>
            </a:r>
            <a:r>
              <a:rPr lang="zh-TW" altLang="zh-TW" sz="48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真以色列人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800">
                <a:solidFill>
                  <a:srgbClr val="002060"/>
                </a:solidFill>
                <a:ea typeface="新細明體" pitchFamily="18" charset="-120"/>
              </a:rPr>
              <a:t>an Israelite indeed</a:t>
            </a:r>
            <a:r>
              <a:rPr lang="zh-CN" altLang="en-US" sz="4800">
                <a:solidFill>
                  <a:srgbClr val="002060"/>
                </a:solidFill>
                <a:ea typeface="SimSun" pitchFamily="2" charset="-122"/>
              </a:rPr>
              <a:t>）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，他</a:t>
            </a:r>
            <a:r>
              <a:rPr lang="zh-TW" altLang="zh-TW" sz="48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心裡是沒有詭詐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800">
                <a:ea typeface="新細明體" pitchFamily="18" charset="-120"/>
              </a:rPr>
              <a:t>in whom there is no deceit!</a:t>
            </a:r>
            <a:r>
              <a:rPr lang="zh-CN" altLang="en-US" sz="4800">
                <a:ea typeface="SimSun" pitchFamily="2" charset="-122"/>
              </a:rPr>
              <a:t>）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zh-TW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ea1ChtPeriod" startAt="4"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作個</a:t>
            </a:r>
            <a:r>
              <a:rPr lang="zh-TW" altLang="zh-TW" sz="5400" b="1" u="sng">
                <a:solidFill>
                  <a:srgbClr val="0033CC"/>
                </a:solidFill>
                <a:ea typeface="新細明體" pitchFamily="18" charset="-120"/>
              </a:rPr>
              <a:t>真以色列人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，他心裡沒有詭詐（約</a:t>
            </a:r>
            <a:r>
              <a:rPr lang="en-US" altLang="zh-TW" sz="5400" b="1">
                <a:solidFill>
                  <a:srgbClr val="0033CC"/>
                </a:solidFill>
                <a:ea typeface="新細明體" pitchFamily="18" charset="-120"/>
              </a:rPr>
              <a:t>1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：</a:t>
            </a:r>
            <a:r>
              <a:rPr lang="en-US" altLang="zh-TW" sz="5400" b="1">
                <a:solidFill>
                  <a:srgbClr val="0033CC"/>
                </a:solidFill>
                <a:ea typeface="新細明體" pitchFamily="18" charset="-120"/>
              </a:rPr>
              <a:t>47</a:t>
            </a: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節）</a:t>
            </a:r>
            <a:endParaRPr lang="en-US" altLang="zh-TW" sz="5400" b="1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636A96-CBD1-4447-A8C1-63C0A4DA0F6A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zh-TW" altLang="zh-TW" sz="5400" b="1">
                <a:solidFill>
                  <a:srgbClr val="0033CC"/>
                </a:solidFill>
                <a:ea typeface="新細明體" pitchFamily="18" charset="-120"/>
              </a:rPr>
              <a:t>誰是今天真正的以色列人？</a:t>
            </a:r>
            <a:endParaRPr lang="zh-TW" altLang="zh-TW" sz="5400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990600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r>
              <a:rPr lang="zh-TW" altLang="zh-TW" sz="4000" b="1" u="sng">
                <a:ea typeface="新細明體" pitchFamily="18" charset="-120"/>
              </a:rPr>
              <a:t>保羅</a:t>
            </a:r>
            <a:r>
              <a:rPr lang="zh-TW" altLang="zh-TW" sz="4000" b="1">
                <a:ea typeface="新細明體" pitchFamily="18" charset="-120"/>
              </a:rPr>
              <a:t>所認定的</a:t>
            </a:r>
            <a:r>
              <a:rPr lang="zh-CN" altLang="en-US" sz="40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40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屬靈的</a:t>
            </a:r>
            <a:r>
              <a:rPr lang="zh-CN" altLang="en-US" sz="40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4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以色列人</a:t>
            </a:r>
            <a:r>
              <a:rPr lang="zh-CN" altLang="en-US" sz="4000" b="1">
                <a:ea typeface="SimSun" pitchFamily="2" charset="-122"/>
              </a:rPr>
              <a:t>：</a:t>
            </a:r>
            <a:endParaRPr lang="en-US" altLang="zh-CN" sz="4000" b="1">
              <a:ea typeface="SimSun" pitchFamily="2" charset="-122"/>
            </a:endParaRPr>
          </a:p>
          <a:p>
            <a:endParaRPr lang="en-US" altLang="zh-TW" sz="4000" b="1">
              <a:ea typeface="新細明體" pitchFamily="18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zh-TW" sz="3600">
                <a:ea typeface="新細明體" pitchFamily="18" charset="-120"/>
              </a:rPr>
              <a:t>「</a:t>
            </a:r>
            <a:r>
              <a:rPr lang="zh-TW" altLang="zh-TW" sz="3600" b="1">
                <a:ea typeface="新細明體" pitchFamily="18" charset="-120"/>
              </a:rPr>
              <a:t>肉身所生的兒女不是神的兒女，惟獨那應許的兒女才算是後裔。」</a:t>
            </a:r>
            <a:r>
              <a:rPr lang="en-US" altLang="zh-TW" sz="3600">
                <a:ea typeface="新細明體" pitchFamily="18" charset="-120"/>
              </a:rPr>
              <a:t>(</a:t>
            </a:r>
            <a:r>
              <a:rPr lang="zh-TW" altLang="zh-TW" sz="3600">
                <a:ea typeface="新細明體" pitchFamily="18" charset="-120"/>
              </a:rPr>
              <a:t>羅</a:t>
            </a:r>
            <a:r>
              <a:rPr lang="en-US" altLang="zh-TW" sz="3600">
                <a:ea typeface="新細明體" pitchFamily="18" charset="-120"/>
              </a:rPr>
              <a:t>9:6-8)</a:t>
            </a:r>
          </a:p>
          <a:p>
            <a:pPr>
              <a:buFont typeface="Wingdings" pitchFamily="2" charset="2"/>
              <a:buChar char="Ø"/>
            </a:pPr>
            <a:r>
              <a:rPr lang="zh-TW" altLang="zh-TW" sz="3600">
                <a:ea typeface="新細明體" pitchFamily="18" charset="-120"/>
              </a:rPr>
              <a:t>「從靈生的人</a:t>
            </a:r>
            <a:r>
              <a:rPr lang="zh-TW" altLang="zh-TW" sz="3600" b="1">
                <a:ea typeface="新細明體" pitchFamily="18" charset="-120"/>
              </a:rPr>
              <a:t>」 </a:t>
            </a:r>
            <a:r>
              <a:rPr lang="en-US" altLang="zh-TW" sz="3600">
                <a:ea typeface="新細明體" pitchFamily="18" charset="-120"/>
              </a:rPr>
              <a:t>(</a:t>
            </a:r>
            <a:r>
              <a:rPr lang="zh-TW" altLang="zh-TW" sz="3600">
                <a:ea typeface="新細明體" pitchFamily="18" charset="-120"/>
              </a:rPr>
              <a:t>約</a:t>
            </a:r>
            <a:r>
              <a:rPr lang="en-US" altLang="zh-TW" sz="3600">
                <a:ea typeface="新細明體" pitchFamily="18" charset="-120"/>
              </a:rPr>
              <a:t>3:6)</a:t>
            </a:r>
          </a:p>
          <a:p>
            <a:pPr>
              <a:buFont typeface="Wingdings" pitchFamily="2" charset="2"/>
              <a:buChar char="Ø"/>
            </a:pPr>
            <a:r>
              <a:rPr lang="zh-TW" altLang="zh-TW" sz="3600">
                <a:ea typeface="新細明體" pitchFamily="18" charset="-120"/>
              </a:rPr>
              <a:t>「</a:t>
            </a:r>
            <a:r>
              <a:rPr lang="zh-TW" altLang="zh-TW" sz="3600" b="1">
                <a:ea typeface="新細明體" pitchFamily="18" charset="-120"/>
              </a:rPr>
              <a:t>信耶穌的人」 </a:t>
            </a:r>
            <a:r>
              <a:rPr lang="zh-TW" altLang="zh-TW" sz="3600">
                <a:ea typeface="新細明體" pitchFamily="18" charset="-120"/>
              </a:rPr>
              <a:t>，就是神的兒女</a:t>
            </a:r>
            <a:r>
              <a:rPr lang="en-US" altLang="zh-TW" sz="3600">
                <a:ea typeface="新細明體" pitchFamily="18" charset="-120"/>
              </a:rPr>
              <a:t>(</a:t>
            </a:r>
            <a:r>
              <a:rPr lang="zh-TW" altLang="zh-TW" sz="3600">
                <a:ea typeface="新細明體" pitchFamily="18" charset="-120"/>
              </a:rPr>
              <a:t>約</a:t>
            </a:r>
            <a:r>
              <a:rPr lang="en-US" altLang="zh-TW" sz="3600">
                <a:ea typeface="新細明體" pitchFamily="18" charset="-120"/>
              </a:rPr>
              <a:t>1:12)</a:t>
            </a:r>
          </a:p>
          <a:p>
            <a:pPr>
              <a:buFont typeface="Wingdings" pitchFamily="2" charset="2"/>
              <a:buChar char="Ø"/>
            </a:pPr>
            <a:r>
              <a:rPr lang="zh-TW" altLang="zh-TW" sz="3600">
                <a:ea typeface="新細明體" pitchFamily="18" charset="-120"/>
              </a:rPr>
              <a:t>「</a:t>
            </a:r>
            <a:r>
              <a:rPr lang="zh-TW" altLang="zh-TW" sz="3600" b="1">
                <a:latin typeface="新細明體" pitchFamily="18" charset="-120"/>
                <a:ea typeface="新細明體" pitchFamily="18" charset="-120"/>
              </a:rPr>
              <a:t>心裡是沒有詭詐的</a:t>
            </a:r>
            <a:r>
              <a:rPr lang="zh-TW" altLang="zh-TW" sz="3600" b="1">
                <a:ea typeface="新細明體" pitchFamily="18" charset="-120"/>
              </a:rPr>
              <a:t>」 </a:t>
            </a:r>
            <a:r>
              <a:rPr lang="en-US" altLang="zh-TW" sz="3600">
                <a:ea typeface="新細明體" pitchFamily="18" charset="-120"/>
              </a:rPr>
              <a:t>(</a:t>
            </a:r>
            <a:r>
              <a:rPr lang="zh-TW" altLang="zh-TW" sz="3600">
                <a:ea typeface="新細明體" pitchFamily="18" charset="-120"/>
              </a:rPr>
              <a:t>約</a:t>
            </a:r>
            <a:r>
              <a:rPr lang="en-US" altLang="zh-CN" sz="3600">
                <a:ea typeface="SimSun" pitchFamily="2" charset="-122"/>
              </a:rPr>
              <a:t>1</a:t>
            </a:r>
            <a:r>
              <a:rPr lang="en-US" altLang="zh-TW" sz="3600">
                <a:ea typeface="新細明體" pitchFamily="18" charset="-120"/>
              </a:rPr>
              <a:t>:</a:t>
            </a:r>
            <a:r>
              <a:rPr lang="en-US" altLang="zh-CN" sz="3600">
                <a:ea typeface="SimSun" pitchFamily="2" charset="-122"/>
              </a:rPr>
              <a:t>47</a:t>
            </a:r>
            <a:r>
              <a:rPr lang="en-US" altLang="zh-TW" sz="3600">
                <a:ea typeface="新細明體" pitchFamily="18" charset="-120"/>
              </a:rPr>
              <a:t>)</a:t>
            </a:r>
          </a:p>
          <a:p>
            <a:r>
              <a:rPr lang="zh-TW" altLang="zh-TW" sz="3600">
                <a:ea typeface="新細明體" pitchFamily="18" charset="-120"/>
              </a:rPr>
              <a:t>為了對屬肉體的以色列人有所分別，那些</a:t>
            </a:r>
            <a:r>
              <a:rPr lang="zh-TW" altLang="zh-TW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神的兒女也</a:t>
            </a:r>
            <a:r>
              <a:rPr lang="zh-TW" altLang="zh-TW" sz="36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可稱</a:t>
            </a:r>
            <a:r>
              <a:rPr lang="zh-TW" altLang="zh-TW" sz="36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作屬靈的以色列人</a:t>
            </a:r>
            <a:r>
              <a:rPr lang="zh-TW" altLang="zh-TW" sz="3600">
                <a:ea typeface="新細明體" pitchFamily="18" charset="-120"/>
              </a:rPr>
              <a:t>，因此，</a:t>
            </a:r>
            <a:r>
              <a:rPr lang="zh-CN" altLang="en-US" sz="3600">
                <a:ea typeface="SimSun" pitchFamily="2" charset="-122"/>
              </a:rPr>
              <a:t>才</a:t>
            </a:r>
            <a:r>
              <a:rPr lang="zh-TW" altLang="zh-TW" sz="3600">
                <a:ea typeface="新細明體" pitchFamily="18" charset="-120"/>
              </a:rPr>
              <a:t>是真正的以色列人</a:t>
            </a:r>
            <a:r>
              <a:rPr lang="zh-CN" altLang="en-US" sz="3600" b="1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4400">
              <a:ea typeface="新細明體" pitchFamily="18" charset="-120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2AD198-3512-4462-B290-7E9FB01EA060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52400" y="168275"/>
            <a:ext cx="8534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ea typeface="新細明體" pitchFamily="18" charset="-120"/>
              </a:rPr>
              <a:t>拿但業</a:t>
            </a:r>
            <a:r>
              <a:rPr lang="zh-CN" altLang="en-US" sz="5400" b="1">
                <a:solidFill>
                  <a:srgbClr val="0033CC"/>
                </a:solidFill>
                <a:ea typeface="新細明體" pitchFamily="18" charset="-120"/>
              </a:rPr>
              <a:t>的轉變成為</a:t>
            </a:r>
            <a:endParaRPr lang="en-US" altLang="zh-CN" sz="5400" b="1">
              <a:solidFill>
                <a:srgbClr val="0033CC"/>
              </a:solidFill>
              <a:ea typeface="新細明體" pitchFamily="18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0033CC"/>
                </a:solidFill>
                <a:ea typeface="新細明體" pitchFamily="18" charset="-120"/>
              </a:rPr>
              <a:t>真以色列人</a:t>
            </a:r>
            <a:endParaRPr lang="en-US" altLang="zh-TW" sz="6000" b="1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A2D71-23A7-43FF-931C-CA5B1897ED5D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CA" altLang="zh-TW" sz="1400" smtClean="0"/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14538"/>
            <a:ext cx="4478337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1600200"/>
            <a:ext cx="9144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5400" b="1" dirty="0">
                <a:solidFill>
                  <a:srgbClr val="002060"/>
                </a:solidFill>
                <a:ea typeface="新細明體" pitchFamily="18" charset="-120"/>
              </a:rPr>
              <a:t>約翰福音裡</a:t>
            </a:r>
            <a:endParaRPr lang="en-US" altLang="zh-CN" sz="5400" b="1" dirty="0">
              <a:solidFill>
                <a:srgbClr val="002060"/>
              </a:solidFill>
              <a:ea typeface="SimSun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7200" b="1" dirty="0">
                <a:solidFill>
                  <a:srgbClr val="002060"/>
                </a:solidFill>
                <a:ea typeface="新細明體" pitchFamily="18" charset="-120"/>
              </a:rPr>
              <a:t>『</a:t>
            </a:r>
            <a:r>
              <a:rPr lang="zh-TW" altLang="zh-TW" sz="72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相信</a:t>
            </a:r>
            <a:r>
              <a:rPr lang="zh-TW" altLang="zh-TW" sz="7200" b="1" dirty="0">
                <a:solidFill>
                  <a:srgbClr val="002060"/>
                </a:solidFill>
                <a:ea typeface="新細明體" pitchFamily="18" charset="-120"/>
              </a:rPr>
              <a:t>』</a:t>
            </a:r>
            <a:endParaRPr lang="en-US" altLang="zh-TW" sz="7200" b="1" dirty="0">
              <a:solidFill>
                <a:srgbClr val="002060"/>
              </a:solidFill>
              <a:ea typeface="新細明體" pitchFamily="18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6000" b="1" dirty="0">
                <a:solidFill>
                  <a:srgbClr val="002060"/>
                </a:solidFill>
                <a:ea typeface="新細明體" pitchFamily="18" charset="-120"/>
              </a:rPr>
              <a:t>的三個層面</a:t>
            </a:r>
            <a:endParaRPr lang="en-US" altLang="zh-TW" sz="6000" b="1" dirty="0">
              <a:solidFill>
                <a:srgbClr val="00206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2FBEC-A9C6-4632-B5D9-3A1FCD7B95FD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43D66F-2ECD-45D0-B3D5-8C06C41B5D55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CA" altLang="zh-TW" sz="1400" smtClean="0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5492" r="16135" b="35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B7220-0B62-4DF5-BC4D-DC5EDED9675A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CA" altLang="zh-TW" sz="1400" smtClean="0"/>
          </a:p>
        </p:txBody>
      </p:sp>
      <p:pic>
        <p:nvPicPr>
          <p:cNvPr id="30724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4391" r="7677" b="35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-31750" y="2819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marL="1143000" indent="-1143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romanUcPeriod" startAt="4"/>
            </a:pPr>
            <a:r>
              <a:rPr lang="zh-TW" altLang="en-US" sz="5400" b="1" dirty="0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結論</a:t>
            </a:r>
            <a:endParaRPr lang="en-US" altLang="zh-TW" sz="5400" b="1" dirty="0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2B186-EFCF-4B31-84B4-B67495B06D06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21920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742950" indent="-742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914400" indent="-9144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zh-TW" sz="4400">
              <a:ea typeface="新細明體" pitchFamily="18" charset="-120"/>
            </a:endParaRPr>
          </a:p>
          <a:p>
            <a:pPr lvl="2" eaLnBrk="1" hangingPunct="1">
              <a:spcBef>
                <a:spcPct val="0"/>
              </a:spcBef>
              <a:buFontTx/>
              <a:buAutoNum type="alphaLcParenR"/>
            </a:pPr>
            <a:endParaRPr lang="en-US" altLang="zh-CN" sz="4800" b="1">
              <a:solidFill>
                <a:srgbClr val="0033CC"/>
              </a:solidFill>
              <a:ea typeface="SimSun" pitchFamily="2" charset="-122"/>
            </a:endParaRPr>
          </a:p>
          <a:p>
            <a:pPr lvl="2" eaLnBrk="1" hangingPunct="1">
              <a:spcBef>
                <a:spcPct val="0"/>
              </a:spcBef>
              <a:buFontTx/>
              <a:buAutoNum type="alphaLcParenR"/>
            </a:pPr>
            <a:endParaRPr lang="en-US" altLang="zh-TW" sz="3200" b="1">
              <a:solidFill>
                <a:srgbClr val="0033CC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zh-CN" sz="3600" b="1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0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「</a:t>
            </a:r>
            <a:r>
              <a:rPr lang="zh-CN" altLang="en-US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認識主耶穌</a:t>
            </a: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」</a:t>
            </a:r>
            <a:endParaRPr lang="en-US" altLang="zh-TW" sz="54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642D6-C121-4B88-8154-663D2B9FE7A7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CA" altLang="zh-TW" sz="140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4763" y="541338"/>
            <a:ext cx="9144001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在</a:t>
            </a:r>
            <a:r>
              <a:rPr lang="zh-TW" altLang="zh-TW" sz="4400" b="1" u="sng">
                <a:solidFill>
                  <a:srgbClr val="002060"/>
                </a:solidFill>
                <a:ea typeface="新細明體" pitchFamily="18" charset="-120"/>
              </a:rPr>
              <a:t>約翰福音</a:t>
            </a:r>
            <a:r>
              <a:rPr lang="zh-TW" altLang="zh-TW" sz="4400" b="1">
                <a:solidFill>
                  <a:srgbClr val="002060"/>
                </a:solidFill>
                <a:ea typeface="新細明體" pitchFamily="18" charset="-120"/>
              </a:rPr>
              <a:t>中有七個地方記載了，耶穌說：我是</a:t>
            </a:r>
            <a:r>
              <a:rPr lang="en-US" altLang="zh-TW" sz="4400" b="1">
                <a:solidFill>
                  <a:srgbClr val="002060"/>
                </a:solidFill>
                <a:ea typeface="新細明體" pitchFamily="18" charset="-12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1800" b="1">
              <a:ea typeface="新細明體" pitchFamily="18" charset="-120"/>
            </a:endParaRPr>
          </a:p>
          <a:p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「我是從天上降下來的糧、我是世界的光、我是好牧人、我是</a:t>
            </a:r>
            <a:r>
              <a:rPr lang="zh-TW" altLang="zh-TW" sz="4800" b="1">
                <a:latin typeface="標楷體" pitchFamily="65" charset="-120"/>
                <a:ea typeface="標楷體" pitchFamily="65" charset="-120"/>
              </a:rPr>
              <a:t>羊的門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、我是復活和生命、我是道路真理和生命、我是真葡萄樹。</a:t>
            </a:r>
            <a:endParaRPr lang="zh-TW" altLang="en-US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76200" y="5864225"/>
            <a:ext cx="9277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>
                <a:solidFill>
                  <a:srgbClr val="0033CC"/>
                </a:solidFill>
                <a:ea typeface="新細明體" pitchFamily="18" charset="-120"/>
                <a:sym typeface="Wingdings" pitchFamily="2" charset="2"/>
              </a:rPr>
              <a:t> </a:t>
            </a:r>
            <a:r>
              <a:rPr lang="zh-TW" altLang="zh-TW" sz="3600" b="1">
                <a:solidFill>
                  <a:srgbClr val="0033CC"/>
                </a:solidFill>
                <a:ea typeface="新細明體" pitchFamily="18" charset="-120"/>
              </a:rPr>
              <a:t>都是</a:t>
            </a:r>
            <a:r>
              <a:rPr lang="zh-TW" altLang="zh-TW" sz="4800" b="1" u="sng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徵兆</a:t>
            </a:r>
            <a:r>
              <a:rPr lang="en-US" altLang="zh-TW" sz="3600" b="1">
                <a:solidFill>
                  <a:srgbClr val="0033CC"/>
                </a:solidFill>
                <a:ea typeface="新細明體" pitchFamily="18" charset="-120"/>
              </a:rPr>
              <a:t>(</a:t>
            </a:r>
            <a:r>
              <a:rPr lang="en-US" altLang="zh-TW" sz="3600" b="1">
                <a:solidFill>
                  <a:srgbClr val="FF0000"/>
                </a:solidFill>
                <a:ea typeface="新細明體" pitchFamily="18" charset="-120"/>
              </a:rPr>
              <a:t>Signs</a:t>
            </a:r>
            <a:r>
              <a:rPr lang="en-US" altLang="zh-TW" sz="3600" b="1">
                <a:solidFill>
                  <a:srgbClr val="0033CC"/>
                </a:solidFill>
                <a:ea typeface="新細明體" pitchFamily="18" charset="-120"/>
              </a:rPr>
              <a:t>)</a:t>
            </a:r>
            <a:r>
              <a:rPr lang="zh-TW" altLang="zh-TW" sz="3600" b="1">
                <a:solidFill>
                  <a:srgbClr val="0033CC"/>
                </a:solidFill>
                <a:ea typeface="新細明體" pitchFamily="18" charset="-120"/>
              </a:rPr>
              <a:t>，是要指出祂真的</a:t>
            </a:r>
            <a:r>
              <a:rPr lang="zh-TW" altLang="zh-TW" sz="44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身分</a:t>
            </a:r>
            <a:endParaRPr lang="zh-TW" altLang="en-US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39713" y="3333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信心生活的操練</a:t>
            </a:r>
            <a:endParaRPr lang="en-US" altLang="zh-TW" sz="5400" b="1" dirty="0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E985E5-8CF2-46C8-9FE2-E5081E0A5B17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CA" altLang="zh-TW" sz="1400" smtClean="0"/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0" y="1371600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38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你們來看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(</a:t>
            </a:r>
            <a:r>
              <a:rPr lang="zh-TW" altLang="zh-TW" sz="4400" b="1" dirty="0">
                <a:solidFill>
                  <a:srgbClr val="002060"/>
                </a:solidFill>
                <a:ea typeface="新細明體" pitchFamily="18" charset="-120"/>
              </a:rPr>
              <a:t>約翰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 1:39</a:t>
            </a:r>
            <a:r>
              <a:rPr lang="en-US" altLang="zh-CN" sz="4400" b="1" dirty="0">
                <a:solidFill>
                  <a:srgbClr val="002060"/>
                </a:solidFill>
                <a:ea typeface="新細明體" pitchFamily="18" charset="-120"/>
              </a:rPr>
              <a:t>a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);</a:t>
            </a:r>
            <a:endParaRPr lang="en-US" altLang="zh-TW" sz="4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與主同住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(</a:t>
            </a:r>
            <a:r>
              <a:rPr lang="zh-TW" altLang="zh-TW" sz="4400" b="1" dirty="0">
                <a:solidFill>
                  <a:srgbClr val="002060"/>
                </a:solidFill>
                <a:ea typeface="新細明體" pitchFamily="18" charset="-120"/>
              </a:rPr>
              <a:t>約翰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 1:39</a:t>
            </a:r>
            <a:r>
              <a:rPr lang="en-US" altLang="zh-CN" sz="4400" b="1" dirty="0">
                <a:solidFill>
                  <a:srgbClr val="002060"/>
                </a:solidFill>
                <a:ea typeface="新細明體" pitchFamily="18" charset="-120"/>
              </a:rPr>
              <a:t>b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相信主、</a:t>
            </a: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堅守真理、</a:t>
            </a: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跟從主直到得永生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(</a:t>
            </a:r>
            <a:r>
              <a:rPr lang="zh-TW" altLang="zh-TW" sz="4400" b="1" dirty="0">
                <a:solidFill>
                  <a:srgbClr val="002060"/>
                </a:solidFill>
                <a:ea typeface="新細明體" pitchFamily="18" charset="-120"/>
              </a:rPr>
              <a:t>約翰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 3:16);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看哪，這是個</a:t>
            </a: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真以色列人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，他</a:t>
            </a:r>
            <a:r>
              <a:rPr lang="zh-TW" altLang="zh-TW" sz="4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心裡是沒有詭詐</a:t>
            </a:r>
            <a:r>
              <a:rPr lang="zh-TW" altLang="zh-TW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 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(</a:t>
            </a:r>
            <a:r>
              <a:rPr lang="zh-TW" altLang="zh-TW" sz="4400" b="1" dirty="0">
                <a:solidFill>
                  <a:srgbClr val="002060"/>
                </a:solidFill>
                <a:ea typeface="新細明體" pitchFamily="18" charset="-120"/>
              </a:rPr>
              <a:t>約翰</a:t>
            </a:r>
            <a:r>
              <a:rPr lang="en-US" altLang="zh-TW" sz="4400" b="1" dirty="0">
                <a:solidFill>
                  <a:srgbClr val="002060"/>
                </a:solidFill>
                <a:ea typeface="新細明體" pitchFamily="18" charset="-120"/>
              </a:rPr>
              <a:t> 1:47</a:t>
            </a:r>
            <a:r>
              <a:rPr lang="en-US" altLang="zh-TW" sz="4400" b="1" dirty="0" smtClean="0">
                <a:solidFill>
                  <a:srgbClr val="002060"/>
                </a:solidFill>
                <a:ea typeface="新細明體" pitchFamily="18" charset="-120"/>
              </a:rPr>
              <a:t>)</a:t>
            </a:r>
            <a:endParaRPr lang="zh-TW" altLang="zh-TW" sz="4400" dirty="0">
              <a:solidFill>
                <a:srgbClr val="00206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8100" y="563563"/>
            <a:ext cx="9144000" cy="69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楊一哲牧師</a:t>
            </a:r>
            <a:r>
              <a:rPr lang="en-US" altLang="zh-CN" sz="4800" b="1" dirty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CN" altLang="en-US" sz="4800" b="1" dirty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宣教士</a:t>
            </a:r>
            <a:endParaRPr lang="en-US" altLang="zh-CN" sz="4800" b="1" dirty="0">
              <a:solidFill>
                <a:srgbClr val="002060"/>
              </a:solidFill>
              <a:latin typeface="新細明體" pitchFamily="18" charset="-12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跟從耶穌</a:t>
            </a:r>
            <a:r>
              <a:rPr lang="en-US" altLang="zh-CN" sz="4800" b="1" dirty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-</a:t>
            </a:r>
            <a:r>
              <a:rPr lang="zh-CN" altLang="zh-TW" sz="4800" b="1" dirty="0">
                <a:solidFill>
                  <a:srgbClr val="C00000"/>
                </a:solidFill>
                <a:ea typeface="SimSun" pitchFamily="2" charset="-122"/>
              </a:rPr>
              <a:t>佤邦</a:t>
            </a:r>
            <a:r>
              <a:rPr lang="en-US" altLang="zh-TW" sz="4800" b="1" dirty="0">
                <a:solidFill>
                  <a:srgbClr val="C00000"/>
                </a:solidFill>
                <a:ea typeface="新細明體" pitchFamily="18" charset="-120"/>
              </a:rPr>
              <a:t>21</a:t>
            </a:r>
            <a:r>
              <a:rPr lang="zh-CN" altLang="zh-TW" sz="4800" b="1" dirty="0">
                <a:solidFill>
                  <a:srgbClr val="C00000"/>
                </a:solidFill>
                <a:ea typeface="SimSun" pitchFamily="2" charset="-122"/>
              </a:rPr>
              <a:t>年</a:t>
            </a:r>
            <a:endParaRPr lang="en-US" altLang="zh-CN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信心生活</a:t>
            </a:r>
            <a:r>
              <a:rPr lang="zh-CN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需要</a:t>
            </a:r>
            <a:r>
              <a:rPr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操練</a:t>
            </a:r>
            <a:endParaRPr lang="en-US" altLang="zh-TW" sz="4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4000" b="1" dirty="0">
              <a:solidFill>
                <a:srgbClr val="002060"/>
              </a:solidFill>
              <a:latin typeface="新細明體" pitchFamily="18" charset="-12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u="sng" dirty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楊一</a:t>
            </a:r>
            <a:r>
              <a:rPr lang="zh-CN" altLang="en-US" sz="4000" b="1" u="sng" dirty="0" smtClean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哲</a:t>
            </a:r>
            <a:r>
              <a:rPr lang="zh-CN" altLang="en-US" sz="4000" b="1" dirty="0" smtClean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的故事：</a:t>
            </a:r>
            <a:r>
              <a:rPr lang="zh-TW" altLang="zh-TW" sz="4000" dirty="0" smtClean="0">
                <a:ea typeface="新細明體" pitchFamily="18" charset="-120"/>
              </a:rPr>
              <a:t> </a:t>
            </a:r>
            <a:r>
              <a:rPr lang="zh-TW" altLang="zh-TW" sz="3600" dirty="0">
                <a:ea typeface="新細明體" pitchFamily="18" charset="-120"/>
              </a:rPr>
              <a:t>「</a:t>
            </a:r>
            <a:r>
              <a:rPr lang="zh-TW" altLang="zh-TW" sz="3600" b="1" dirty="0">
                <a:ea typeface="新細明體" pitchFamily="18" charset="-120"/>
              </a:rPr>
              <a:t>我們知道基督徒一開始被揀</a:t>
            </a:r>
            <a:r>
              <a:rPr lang="zh-TW" altLang="zh-TW" sz="3600" b="1" dirty="0" smtClean="0">
                <a:ea typeface="新細明體" pitchFamily="18" charset="-120"/>
              </a:rPr>
              <a:t>選</a:t>
            </a:r>
            <a:r>
              <a:rPr lang="zh-CN" altLang="en-US" sz="3600" b="1" dirty="0" smtClean="0">
                <a:ea typeface="新細明體" pitchFamily="18" charset="-120"/>
              </a:rPr>
              <a:t>（蒙召）</a:t>
            </a:r>
            <a:r>
              <a:rPr lang="zh-TW" altLang="zh-TW" sz="3600" b="1" dirty="0" smtClean="0">
                <a:ea typeface="新細明體" pitchFamily="18" charset="-120"/>
              </a:rPr>
              <a:t>或</a:t>
            </a:r>
            <a:r>
              <a:rPr lang="zh-TW" altLang="zh-TW" sz="3600" b="1" dirty="0">
                <a:ea typeface="新細明體" pitchFamily="18" charset="-120"/>
              </a:rPr>
              <a:t>許是上帝的意思，特別是聖靈，把聖潔歸給人；接著就要靠我們的努力，在生活上，把我們的道德及屬靈的生命潔淨，獻給上帝，又要全力事奉上帝，以受指派為榮耀。</a:t>
            </a:r>
            <a:r>
              <a:rPr lang="zh-TW" altLang="zh-TW" sz="3600" dirty="0">
                <a:ea typeface="新細明體" pitchFamily="18" charset="-120"/>
              </a:rPr>
              <a:t> </a:t>
            </a:r>
            <a:r>
              <a:rPr lang="zh-TW" altLang="zh-TW" sz="3600" dirty="0" smtClean="0">
                <a:ea typeface="新細明體" pitchFamily="18" charset="-120"/>
              </a:rPr>
              <a:t>」</a:t>
            </a:r>
            <a:r>
              <a:rPr lang="en-US" altLang="zh-TW" sz="3600" dirty="0" smtClean="0">
                <a:ea typeface="新細明體" pitchFamily="18" charset="-120"/>
              </a:rPr>
              <a:t>             </a:t>
            </a:r>
            <a:r>
              <a:rPr lang="zh-CN" altLang="en-US" sz="2800" dirty="0" smtClean="0">
                <a:solidFill>
                  <a:srgbClr val="0033CC"/>
                </a:solidFill>
                <a:ea typeface="新細明體" pitchFamily="18" charset="-120"/>
              </a:rPr>
              <a:t>～</a:t>
            </a:r>
            <a:r>
              <a:rPr lang="en-US" altLang="zh-TW" sz="28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33CC"/>
                </a:solidFill>
              </a:rPr>
              <a:t>Esther Fan</a:t>
            </a:r>
            <a:endParaRPr lang="zh-TW" altLang="zh-TW" sz="3600" dirty="0">
              <a:solidFill>
                <a:srgbClr val="0033CC"/>
              </a:solidFill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 b="1" dirty="0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2762D-04CA-49EE-8FE8-DD2B78C9E033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CA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31519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5088" y="3765550"/>
            <a:ext cx="91011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 sz="4000" b="1" u="sng" dirty="0">
                <a:ea typeface="新細明體" pitchFamily="18" charset="-120"/>
              </a:rPr>
              <a:t>每天與主親近</a:t>
            </a:r>
            <a:r>
              <a:rPr lang="zh-TW" altLang="zh-TW" sz="4000" b="1" dirty="0">
                <a:ea typeface="新細明體" pitchFamily="18" charset="-120"/>
              </a:rPr>
              <a:t>，與神同住，同心同行（信靠順服）真實地相信，</a:t>
            </a:r>
            <a:r>
              <a:rPr lang="zh-TW" altLang="zh-TW" sz="4000" b="1" u="sng" dirty="0">
                <a:ea typeface="新細明體" pitchFamily="18" charset="-120"/>
              </a:rPr>
              <a:t>持續不</a:t>
            </a:r>
            <a:r>
              <a:rPr lang="zh-TW" altLang="zh-TW" sz="4000" b="1" dirty="0">
                <a:ea typeface="新細明體" pitchFamily="18" charset="-120"/>
              </a:rPr>
              <a:t>動搖的相信主的道，持守真理、忠心地照主的話去做，做個心裡沒有詭詐，相信主話語的人 ，才能作真以色列人</a:t>
            </a:r>
            <a:r>
              <a:rPr lang="en-US" altLang="zh-TW" sz="4000" b="1" dirty="0">
                <a:ea typeface="新細明體" pitchFamily="18" charset="-120"/>
              </a:rPr>
              <a:t>-</a:t>
            </a:r>
            <a:endParaRPr lang="en-US" altLang="zh-TW" sz="40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8FF11B-1827-429D-B303-6F73F384907D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CA" altLang="zh-TW" sz="1400" smtClean="0"/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81000" y="28194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3600" b="1">
                <a:ea typeface="新細明體" pitchFamily="18" charset="-120"/>
              </a:rPr>
              <a:t> </a:t>
            </a:r>
            <a:r>
              <a:rPr lang="en-US" altLang="zh-TW" sz="5400" b="1">
                <a:ea typeface="新細明體" pitchFamily="18" charset="-120"/>
              </a:rPr>
              <a:t>The End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C3235-FE0E-45CE-A4AF-820F857DA31C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marL="1143000" indent="-1143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romanUcPeriod" startAt="5"/>
            </a:pPr>
            <a:r>
              <a:rPr lang="zh-TW" altLang="en-US" sz="60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禱告和應用</a:t>
            </a:r>
            <a:endParaRPr lang="en-US" altLang="zh-TW" sz="59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10668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我看到拿但業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轉變是什麼？</a:t>
            </a:r>
            <a:endParaRPr lang="en-US" altLang="zh-TW" sz="4800" b="1">
              <a:solidFill>
                <a:srgbClr val="002060"/>
              </a:solidFill>
              <a:latin typeface="DFPBiaoKaiShu-B5-AZ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我是神的兒女，我也要轉變。但我覺得在生活中常常做不來耶？</a:t>
            </a:r>
            <a:endParaRPr lang="en-US" altLang="zh-CN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持續地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相信真理</a:t>
            </a: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，持續地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行出真理</a:t>
            </a:r>
            <a:r>
              <a:rPr lang="en-US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信靠順服</a:t>
            </a:r>
            <a:r>
              <a:rPr lang="en-US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，持續地</a:t>
            </a:r>
            <a:r>
              <a:rPr lang="zh-TW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持守真理</a:t>
            </a:r>
            <a:r>
              <a:rPr lang="en-US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，持續地直到得永生。</a:t>
            </a:r>
            <a:endParaRPr lang="en-US" altLang="zh-CN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做個</a:t>
            </a: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zh-TW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詭詐</a:t>
            </a:r>
            <a:r>
              <a:rPr lang="en-US" altLang="zh-TW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CN" altLang="en-US" sz="48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誠信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的基督徒。</a:t>
            </a:r>
            <a:endParaRPr lang="zh-TW" altLang="en-US" sz="44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A3AF70-9F54-4E1D-83B3-B3E2712DA42C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81000" y="19685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5400" b="1">
                <a:solidFill>
                  <a:srgbClr val="0033CC"/>
                </a:solidFill>
                <a:ea typeface="新細明體" pitchFamily="18" charset="-120"/>
              </a:rPr>
              <a:t> </a:t>
            </a:r>
            <a:r>
              <a:rPr lang="en-US" altLang="zh-CN" sz="5400" b="1">
                <a:solidFill>
                  <a:srgbClr val="0033CC"/>
                </a:solidFill>
                <a:ea typeface="新細明體" pitchFamily="18" charset="-120"/>
              </a:rPr>
              <a:t>Key Verses</a:t>
            </a:r>
            <a:endParaRPr lang="en-US" altLang="zh-TW" sz="8000" b="1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62970-4F83-40B4-BA71-AED4185A6D18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CA" altLang="zh-TW" sz="1400" smtClean="0"/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228600" y="1371600"/>
            <a:ext cx="891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38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4400">
                <a:solidFill>
                  <a:srgbClr val="002060"/>
                </a:solidFill>
                <a:ea typeface="SimSun" pitchFamily="2" charset="-122"/>
              </a:rPr>
              <a:t>Come &amp; See and abide in Christ Continually </a:t>
            </a:r>
            <a:r>
              <a:rPr lang="en-US" altLang="zh-CN" sz="4000">
                <a:ea typeface="SimSun" pitchFamily="2" charset="-122"/>
              </a:rPr>
              <a:t>(John 1:39)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sz="4400">
                <a:solidFill>
                  <a:srgbClr val="002060"/>
                </a:solidFill>
                <a:ea typeface="新細明體" pitchFamily="18" charset="-120"/>
              </a:rPr>
              <a:t>Follow the Lord faithfully.</a:t>
            </a:r>
            <a:r>
              <a:rPr lang="en-US" altLang="zh-TW" sz="4400">
                <a:ea typeface="新細明體" pitchFamily="18" charset="-120"/>
              </a:rPr>
              <a:t> </a:t>
            </a:r>
            <a:r>
              <a:rPr lang="en-US" altLang="zh-TW" sz="4000">
                <a:ea typeface="新細明體" pitchFamily="18" charset="-120"/>
              </a:rPr>
              <a:t>(John 3:16)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sz="4400">
                <a:solidFill>
                  <a:srgbClr val="002060"/>
                </a:solidFill>
                <a:ea typeface="新細明體" pitchFamily="18" charset="-120"/>
              </a:rPr>
              <a:t>Behold, an Israelite Indeed, in whom there is no deceit </a:t>
            </a:r>
            <a:r>
              <a:rPr lang="en-US" altLang="zh-TW" sz="4000">
                <a:ea typeface="新細明體" pitchFamily="18" charset="-120"/>
              </a:rPr>
              <a:t>(John 1:47)</a:t>
            </a:r>
            <a:endParaRPr lang="zh-TW" altLang="en-US" sz="400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0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「</a:t>
            </a:r>
            <a:r>
              <a:rPr lang="en-US" altLang="zh-CN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The Gate – Sheep Pin</a:t>
            </a: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」</a:t>
            </a:r>
            <a:endParaRPr lang="en-US" altLang="zh-TW" sz="54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D4A97-4A5D-43CF-B5B7-4D38ADAFB80D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CA" altLang="zh-TW" sz="1400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923925"/>
            <a:ext cx="7924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687388" y="5124450"/>
            <a:ext cx="7924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3600" b="1" dirty="0">
                <a:ea typeface="新細明體" pitchFamily="18" charset="-120"/>
              </a:rPr>
              <a:t>耶穌又對他們說：「我實實在在的告訴你們，</a:t>
            </a:r>
            <a:r>
              <a:rPr lang="zh-TW" altLang="zh-TW" sz="4400" b="1" dirty="0">
                <a:solidFill>
                  <a:srgbClr val="0033CC"/>
                </a:solidFill>
                <a:ea typeface="新細明體" pitchFamily="18" charset="-120"/>
              </a:rPr>
              <a:t>我就是</a:t>
            </a:r>
            <a:r>
              <a:rPr lang="zh-TW" altLang="zh-TW" sz="4400" b="1" u="sng" dirty="0">
                <a:solidFill>
                  <a:srgbClr val="0033CC"/>
                </a:solidFill>
                <a:ea typeface="新細明體" pitchFamily="18" charset="-120"/>
              </a:rPr>
              <a:t>羊的門</a:t>
            </a:r>
            <a:r>
              <a:rPr lang="zh-TW" altLang="zh-TW" sz="3600" b="1" dirty="0">
                <a:ea typeface="新細明體" pitchFamily="18" charset="-120"/>
              </a:rPr>
              <a:t>。</a:t>
            </a:r>
            <a:r>
              <a:rPr lang="zh-CN" altLang="zh-TW" sz="3600" b="1" dirty="0">
                <a:ea typeface="SimSun" pitchFamily="2" charset="-122"/>
              </a:rPr>
              <a:t>（</a:t>
            </a:r>
            <a:r>
              <a:rPr lang="zh-TW" altLang="zh-TW" sz="3600" b="1" dirty="0">
                <a:ea typeface="新細明體" pitchFamily="18" charset="-120"/>
              </a:rPr>
              <a:t>約翰福音</a:t>
            </a:r>
            <a:r>
              <a:rPr lang="en-US" altLang="zh-TW" sz="3600" b="1" dirty="0">
                <a:ea typeface="新細明體" pitchFamily="18" charset="-120"/>
              </a:rPr>
              <a:t> 10:7</a:t>
            </a:r>
            <a:r>
              <a:rPr lang="zh-CN" altLang="zh-TW" sz="3600" b="1" dirty="0">
                <a:ea typeface="SimSun" pitchFamily="2" charset="-122"/>
              </a:rPr>
              <a:t>）</a:t>
            </a:r>
            <a:endParaRPr lang="zh-TW" altLang="zh-TW" sz="1800" dirty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0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「</a:t>
            </a:r>
            <a:r>
              <a:rPr lang="zh-CN" altLang="en-US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認識主耶穌</a:t>
            </a: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」</a:t>
            </a:r>
            <a:endParaRPr lang="en-US" altLang="zh-TW" sz="54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38ADE-91C7-4D09-BD7B-EFA460A03E4F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CA" altLang="zh-TW" sz="1400" smtClean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4288" y="5349875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002060"/>
                </a:solidFill>
                <a:ea typeface="新細明體" pitchFamily="18" charset="-120"/>
              </a:rPr>
              <a:t>1:29 </a:t>
            </a:r>
            <a:r>
              <a:rPr lang="zh-TW" altLang="zh-TW" sz="4400" b="1" u="sng">
                <a:solidFill>
                  <a:srgbClr val="002060"/>
                </a:solidFill>
                <a:ea typeface="新細明體" pitchFamily="18" charset="-120"/>
              </a:rPr>
              <a:t>約翰</a:t>
            </a:r>
            <a:r>
              <a:rPr lang="zh-CN" altLang="en-US" sz="4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認識主耶穌</a:t>
            </a:r>
            <a:r>
              <a:rPr lang="zh-TW" altLang="zh-TW" sz="4800" b="1">
                <a:latin typeface="標楷體" pitchFamily="65" charset="-120"/>
                <a:ea typeface="標楷體" pitchFamily="65" charset="-120"/>
              </a:rPr>
              <a:t>說：「看哪，</a:t>
            </a:r>
            <a:r>
              <a:rPr lang="zh-TW" altLang="zh-TW" sz="4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神的羔羊</a:t>
            </a:r>
            <a:r>
              <a:rPr lang="zh-TW" altLang="zh-TW" sz="4800" b="1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800" b="1" u="sng">
                <a:latin typeface="標楷體" pitchFamily="65" charset="-120"/>
                <a:ea typeface="標楷體" pitchFamily="65" charset="-120"/>
              </a:rPr>
              <a:t>除去世人罪孽的</a:t>
            </a:r>
            <a:r>
              <a:rPr lang="zh-TW" altLang="zh-TW" sz="4800" b="1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CN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95338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0" y="0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「</a:t>
            </a:r>
            <a:r>
              <a:rPr lang="zh-CN" altLang="en-US" sz="5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認識主耶穌</a:t>
            </a:r>
            <a:r>
              <a:rPr lang="zh-TW" altLang="en-US" sz="5400" b="1">
                <a:solidFill>
                  <a:srgbClr val="0033CC"/>
                </a:solidFill>
                <a:latin typeface="新細明體" pitchFamily="18" charset="-120"/>
                <a:ea typeface="新細明體" pitchFamily="18" charset="-120"/>
              </a:rPr>
              <a:t>」</a:t>
            </a:r>
            <a:endParaRPr lang="en-US" altLang="zh-TW" sz="54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734143-89F2-41CF-9945-A3E0EDCBBDE9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CA" altLang="zh-TW" sz="1400" smtClean="0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14288" y="923925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0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8238" indent="-2238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5438" indent="-2238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2638" indent="-2238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098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670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42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1438" indent="-223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3600">
                <a:ea typeface="SimSun" pitchFamily="2" charset="-122"/>
              </a:rPr>
              <a:t>約翰</a:t>
            </a:r>
            <a:r>
              <a:rPr lang="zh-TW" altLang="zh-TW" sz="3600">
                <a:ea typeface="新細明體" pitchFamily="18" charset="-120"/>
              </a:rPr>
              <a:t>兩個門徒</a:t>
            </a:r>
            <a:r>
              <a:rPr lang="zh-TW" altLang="zh-TW" sz="3600" u="sng">
                <a:ea typeface="新細明體" pitchFamily="18" charset="-120"/>
              </a:rPr>
              <a:t>聽見</a:t>
            </a:r>
            <a:r>
              <a:rPr lang="zh-TW" altLang="zh-TW" sz="3600">
                <a:ea typeface="新細明體" pitchFamily="18" charset="-120"/>
              </a:rPr>
              <a:t>他的</a:t>
            </a:r>
            <a:r>
              <a:rPr lang="zh-TW" altLang="zh-TW" sz="3600" u="sng">
                <a:ea typeface="新細明體" pitchFamily="18" charset="-120"/>
              </a:rPr>
              <a:t>話</a:t>
            </a:r>
            <a:r>
              <a:rPr lang="zh-TW" altLang="zh-TW" sz="3600">
                <a:ea typeface="新細明體" pitchFamily="18" charset="-120"/>
              </a:rPr>
              <a:t>，就</a:t>
            </a:r>
            <a:r>
              <a:rPr lang="zh-TW" altLang="zh-TW" sz="36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跟從了耶穌</a:t>
            </a:r>
            <a:r>
              <a:rPr lang="zh-TW" altLang="zh-TW" sz="3600">
                <a:ea typeface="新細明體" pitchFamily="18" charset="-120"/>
              </a:rPr>
              <a:t>。問他們說：「</a:t>
            </a:r>
            <a:r>
              <a:rPr lang="zh-TW" altLang="zh-TW" sz="3600" b="1">
                <a:latin typeface="標楷體" pitchFamily="65" charset="-120"/>
                <a:ea typeface="標楷體" pitchFamily="65" charset="-120"/>
              </a:rPr>
              <a:t>你們</a:t>
            </a:r>
            <a:r>
              <a:rPr lang="zh-TW" altLang="zh-TW" sz="3600" b="1" u="sng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要什麼</a:t>
            </a:r>
            <a:r>
              <a:rPr lang="zh-TW" altLang="zh-TW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zh-TW" sz="3600">
                <a:ea typeface="新細明體" pitchFamily="18" charset="-120"/>
              </a:rPr>
              <a:t>」他們說：「拉比，在那裡住？」</a:t>
            </a:r>
            <a:r>
              <a:rPr lang="zh-CN" altLang="en-US" sz="3600">
                <a:ea typeface="SimSun" pitchFamily="2" charset="-122"/>
              </a:rPr>
              <a:t>（</a:t>
            </a:r>
            <a:r>
              <a:rPr lang="en-US" altLang="zh-CN" sz="3600">
                <a:ea typeface="SimSun" pitchFamily="2" charset="-122"/>
              </a:rPr>
              <a:t>37-38</a:t>
            </a:r>
            <a:r>
              <a:rPr lang="zh-CN" altLang="en-US" sz="3600">
                <a:ea typeface="SimSun" pitchFamily="2" charset="-122"/>
              </a:rPr>
              <a:t>節）</a:t>
            </a:r>
            <a:endParaRPr lang="en-US" altLang="zh-CN" sz="3600"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TW" altLang="zh-TW" sz="3600" b="1">
                <a:solidFill>
                  <a:srgbClr val="002060"/>
                </a:solidFill>
                <a:ea typeface="新細明體" pitchFamily="18" charset="-120"/>
              </a:rPr>
              <a:t>西庇太的兒子雅各、約翰進前來，對耶穌說：「夫子，我們無論求你什麼，願你給我們做。」</a:t>
            </a:r>
            <a:r>
              <a:rPr lang="zh-TW" altLang="zh-TW" sz="3600">
                <a:solidFill>
                  <a:srgbClr val="002060"/>
                </a:solidFill>
                <a:ea typeface="新細明體" pitchFamily="18" charset="-120"/>
              </a:rPr>
              <a:t>耶穌說：「</a:t>
            </a:r>
            <a:r>
              <a:rPr lang="zh-TW" altLang="zh-TW"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要我給你們做什麼？</a:t>
            </a:r>
            <a:r>
              <a:rPr lang="zh-TW" altLang="zh-TW" sz="3600">
                <a:solidFill>
                  <a:srgbClr val="002060"/>
                </a:solidFill>
                <a:ea typeface="新細明體" pitchFamily="18" charset="-120"/>
              </a:rPr>
              <a:t>」 他們說：「</a:t>
            </a:r>
            <a:r>
              <a:rPr lang="zh-TW" altLang="zh-TW" sz="3600" b="1">
                <a:solidFill>
                  <a:srgbClr val="7030A0"/>
                </a:solidFill>
                <a:ea typeface="新細明體" pitchFamily="18" charset="-120"/>
              </a:rPr>
              <a:t>賜我們在你的榮耀裡，一個坐在你右邊，一個坐在你左邊。</a:t>
            </a:r>
            <a:r>
              <a:rPr lang="zh-TW" altLang="zh-TW" sz="3600">
                <a:solidFill>
                  <a:srgbClr val="7030A0"/>
                </a:solidFill>
                <a:ea typeface="新細明體" pitchFamily="18" charset="-120"/>
              </a:rPr>
              <a:t>」</a:t>
            </a:r>
            <a:endParaRPr lang="en-US" altLang="zh-TW" sz="3600">
              <a:solidFill>
                <a:srgbClr val="7030A0"/>
              </a:solidFill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CN" altLang="en-US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跟從耶穌</a:t>
            </a:r>
            <a:r>
              <a:rPr lang="zh-CN" altLang="en-US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，究竟</a:t>
            </a:r>
            <a:r>
              <a:rPr lang="zh-CN" altLang="en-US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我們要什麼</a:t>
            </a:r>
            <a:r>
              <a:rPr lang="zh-CN" altLang="en-US" sz="44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CN" sz="44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4400" b="1" u="sng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神向你所要的是甚麼？</a:t>
            </a:r>
            <a:endParaRPr lang="zh-TW" altLang="zh-TW" sz="4400" b="1" u="sng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endParaRPr lang="zh-TW" altLang="zh-TW" sz="44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endParaRPr lang="zh-TW" altLang="en-US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8100" y="563563"/>
            <a:ext cx="9144000" cy="8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跟從耶穌</a:t>
            </a:r>
            <a:endParaRPr lang="en-US" altLang="zh-CN" sz="4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信心生活</a:t>
            </a:r>
            <a:r>
              <a:rPr lang="zh-CN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需要</a:t>
            </a:r>
            <a:r>
              <a:rPr lang="zh-TW" altLang="en-US" sz="48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操練</a:t>
            </a:r>
            <a:endParaRPr lang="en-US" altLang="zh-TW" sz="48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神向你所要的是甚麼？</a:t>
            </a:r>
            <a:r>
              <a:rPr lang="en-US" altLang="zh-CN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vs </a:t>
            </a:r>
            <a:r>
              <a:rPr lang="zh-CN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我們要什麼？</a:t>
            </a:r>
            <a:endParaRPr lang="en-US" altLang="zh-CN" sz="4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r>
              <a:rPr lang="zh-TW" altLang="zh-TW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靠着所應許的聖靈</a:t>
            </a:r>
            <a:r>
              <a:rPr lang="en-US" altLang="zh-TW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vs </a:t>
            </a:r>
            <a:r>
              <a:rPr lang="zh-CN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律法（肉體）</a:t>
            </a:r>
            <a:endParaRPr lang="en-US" altLang="zh-TW" sz="4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 </a:t>
            </a:r>
            <a:r>
              <a:rPr lang="zh-CN" altLang="en-US" sz="44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因信基督，神的兒女信心生活的挑戰和操練</a:t>
            </a:r>
            <a:endParaRPr lang="en-US" altLang="zh-CN" sz="44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p"/>
            </a:pPr>
            <a:endParaRPr lang="zh-TW" altLang="zh-TW" sz="4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400" b="1" dirty="0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EFA782-AA67-4C20-AB75-56E8555449E1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CA" altLang="zh-TW" sz="1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0" y="1527175"/>
            <a:ext cx="4564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1028700" indent="-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40005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40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1986</a:t>
            </a:r>
            <a:r>
              <a:rPr lang="zh-TW" altLang="zh-TW" sz="4000" b="1" u="sng">
                <a:ea typeface="新細明體" pitchFamily="18" charset="-120"/>
              </a:rPr>
              <a:t>泰北短宣</a:t>
            </a:r>
            <a:r>
              <a:rPr lang="en-US" altLang="zh-TW" sz="4000">
                <a:ea typeface="新細明體" pitchFamily="18" charset="-120"/>
              </a:rPr>
              <a:t>1986-1994: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4000" b="1" u="sng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1995</a:t>
            </a:r>
            <a:r>
              <a:rPr lang="zh-CN" altLang="en-US" sz="4000" b="1" u="sng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回應乎召</a:t>
            </a:r>
            <a:endParaRPr lang="en-US" altLang="zh-CN" sz="4000" b="1" u="sng">
              <a:solidFill>
                <a:srgbClr val="002060"/>
              </a:solidFill>
              <a:latin typeface="新細明體" pitchFamily="18" charset="-12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跟從主耶穌</a:t>
            </a:r>
            <a:endParaRPr lang="en-US" altLang="zh-CN" sz="4400" b="1">
              <a:solidFill>
                <a:srgbClr val="002060"/>
              </a:solidFill>
              <a:latin typeface="新細明體" pitchFamily="18" charset="-120"/>
              <a:ea typeface="新細明體" pitchFamily="18" charset="-120"/>
              <a:sym typeface="Wingdings" pitchFamily="2" charset="2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  <a:sym typeface="Wingdings" pitchFamily="2" charset="2"/>
              </a:rPr>
              <a:t>（</a:t>
            </a:r>
            <a:r>
              <a:rPr lang="zh-CN" altLang="en-US" sz="40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放下一切，</a:t>
            </a:r>
            <a:r>
              <a:rPr lang="zh-CN" altLang="en-US" sz="4000" b="1">
                <a:ea typeface="SimSun" pitchFamily="2" charset="-122"/>
              </a:rPr>
              <a:t>宣教，傳福音，為主作見證）</a:t>
            </a:r>
            <a:endParaRPr lang="en-US" altLang="zh-TW" sz="4400" b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914AAE-8DB5-4161-898C-47FAF3A114A8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CA" altLang="zh-TW" sz="1400" smtClean="0"/>
          </a:p>
        </p:txBody>
      </p:sp>
      <p:pic>
        <p:nvPicPr>
          <p:cNvPr id="9221" name="Picture 4" descr="https://4.bp.blogspot.com/-Tje6hyuGXmw/V4f8P7pq-GI/AAAAAAAACJg/tmv8IlV3hpsf6uXiMdJLtjWBOuVKcraLACLcB/s320/Rev%2BEricLindaYangPicture012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24000"/>
            <a:ext cx="4579937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0" y="41275"/>
            <a:ext cx="91297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楊一哲牧師</a:t>
            </a:r>
            <a:r>
              <a:rPr lang="en-US" altLang="zh-CN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CN" altLang="en-US" sz="4400" b="1">
                <a:solidFill>
                  <a:srgbClr val="002060"/>
                </a:solidFill>
                <a:latin typeface="新細明體" pitchFamily="18" charset="-120"/>
                <a:ea typeface="新細明體" pitchFamily="18" charset="-120"/>
              </a:rPr>
              <a:t>宣教士夫婦的</a:t>
            </a:r>
            <a:r>
              <a:rPr lang="zh-TW" altLang="en-US" sz="48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信心生活</a:t>
            </a:r>
            <a:endParaRPr lang="en-US" altLang="zh-CN" sz="4800" b="1">
              <a:solidFill>
                <a:srgbClr val="002060"/>
              </a:solidFill>
              <a:latin typeface="新細明體" pitchFamily="18" charset="-120"/>
              <a:ea typeface="新細明體" pitchFamily="18" charset="-120"/>
            </a:endParaRPr>
          </a:p>
          <a:p>
            <a:r>
              <a:rPr lang="zh-CN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zh-CN" altLang="zh-TW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佤邦</a:t>
            </a:r>
            <a:r>
              <a:rPr lang="en-US" altLang="zh-TW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CN" altLang="zh-TW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CN" altLang="en-US" sz="4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～ </a:t>
            </a:r>
            <a:r>
              <a:rPr lang="en-US" altLang="zh-CN" sz="40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(1995-2016)</a:t>
            </a:r>
            <a:endParaRPr lang="en-US" altLang="zh-CN" sz="4000" b="1">
              <a:solidFill>
                <a:srgbClr val="0033CC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195513" y="333375"/>
            <a:ext cx="21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zh-TW" sz="2400">
              <a:ea typeface="新細明體" pitchFamily="18" charset="-120"/>
            </a:endParaRP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532BB-97F8-4ACB-B39A-F428A61E57D5}" type="slidenum">
              <a:rPr lang="fr-CA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CA" altLang="zh-TW" sz="1400" smtClean="0"/>
          </a:p>
        </p:txBody>
      </p:sp>
      <p:sp>
        <p:nvSpPr>
          <p:cNvPr id="11268" name="Rectangle 106"/>
          <p:cNvSpPr>
            <a:spLocks noChangeArrowheads="1"/>
          </p:cNvSpPr>
          <p:nvPr/>
        </p:nvSpPr>
        <p:spPr bwMode="auto">
          <a:xfrm>
            <a:off x="0" y="1719263"/>
            <a:ext cx="9144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733675" indent="-18240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CC"/>
                </a:solidFill>
                <a:ea typeface="新細明體" pitchFamily="18" charset="-120"/>
              </a:rPr>
              <a:t>經文</a:t>
            </a:r>
            <a:endParaRPr lang="en-US" altLang="zh-TW" sz="6600" b="1">
              <a:solidFill>
                <a:srgbClr val="0033CC"/>
              </a:solidFill>
              <a:ea typeface="新細明體" pitchFamily="18" charset="-120"/>
            </a:endParaRP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endParaRPr lang="en-US" altLang="zh-TW" sz="2800" b="1">
              <a:solidFill>
                <a:srgbClr val="0033CC"/>
              </a:solidFill>
              <a:ea typeface="新細明體" pitchFamily="18" charset="-120"/>
            </a:endParaRPr>
          </a:p>
          <a:p>
            <a:pPr lvl="2"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約翰</a:t>
            </a:r>
            <a:r>
              <a:rPr lang="en-US" altLang="zh-TW" sz="6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6000" b="1">
                <a:solidFill>
                  <a:srgbClr val="002060"/>
                </a:solidFill>
                <a:ea typeface="新細明體" pitchFamily="18" charset="-120"/>
              </a:rPr>
              <a:t>1:35-51</a:t>
            </a:r>
            <a:r>
              <a:rPr lang="zh-TW" altLang="en-US" sz="6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節</a:t>
            </a:r>
            <a:endParaRPr lang="en-US" altLang="zh-TW" sz="4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s-standard-LIGHT-BLU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PPT-templates-standard-LIGHT-BLUE</Template>
  <TotalTime>6323</TotalTime>
  <Words>2067</Words>
  <Application>Microsoft Office PowerPoint</Application>
  <PresentationFormat>On-screen Show (4:3)</PresentationFormat>
  <Paragraphs>181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新細明體</vt:lpstr>
      <vt:lpstr>標楷體</vt:lpstr>
      <vt:lpstr>DFPBiaoKaiShu-B5-AZ</vt:lpstr>
      <vt:lpstr>SimSun</vt:lpstr>
      <vt:lpstr>Wingdings</vt:lpstr>
      <vt:lpstr>PPT-templates-standard-LIGHT-BLUE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 Wu</dc:creator>
  <cp:lastModifiedBy>Albert H. Wu</cp:lastModifiedBy>
  <cp:revision>1004</cp:revision>
  <dcterms:created xsi:type="dcterms:W3CDTF">2009-03-14T16:19:42Z</dcterms:created>
  <dcterms:modified xsi:type="dcterms:W3CDTF">2016-07-31T14:30:10Z</dcterms:modified>
</cp:coreProperties>
</file>