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6" r:id="rId4"/>
    <p:sldId id="275" r:id="rId5"/>
    <p:sldId id="265" r:id="rId6"/>
    <p:sldId id="272" r:id="rId7"/>
    <p:sldId id="273" r:id="rId8"/>
    <p:sldId id="277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A41A-1D08-4978-814F-9B141DDE7997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1A1A-A6CE-4D0C-A415-67FA38D5C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</a:rPr>
              <a:t>主日講道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en-US" altLang="zh-CN" sz="4400" dirty="0" smtClean="0">
                <a:solidFill>
                  <a:schemeClr val="tx1"/>
                </a:solidFill>
              </a:rPr>
              <a:t>08-07-2016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ouyang\Pictures\Background downloads\abstract-background_f1SMW18d.jpg"/>
          <p:cNvPicPr>
            <a:picLocks noChangeAspect="1" noChangeArrowheads="1"/>
          </p:cNvPicPr>
          <p:nvPr/>
        </p:nvPicPr>
        <p:blipFill>
          <a:blip r:embed="rId2" cstate="print"/>
          <a:srcRect t="14468" b="136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zh-CN" altLang="en-US" b="1" dirty="0" smtClean="0"/>
              <a:t>主日講道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08-07-2016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0"/>
            <a:ext cx="71963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耶穌是世上的光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生命</a:t>
            </a:r>
            <a:r>
              <a:rPr lang="zh-CN" altLang="en-US" b="1" dirty="0" smtClean="0"/>
              <a:t>光藝術團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93" t="14630" r="21125" b="9184"/>
          <a:stretch>
            <a:fillRect/>
          </a:stretch>
        </p:blipFill>
        <p:spPr bwMode="auto">
          <a:xfrm>
            <a:off x="251520" y="1412775"/>
            <a:ext cx="8640960" cy="535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/>
              <a:t>耶穌是世上的光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 （約翰福音</a:t>
            </a:r>
            <a:r>
              <a:rPr lang="en-US" altLang="zh-CN" b="1" dirty="0" smtClean="0"/>
              <a:t>9:1-41 </a:t>
            </a:r>
            <a:r>
              <a:rPr lang="zh-CN" altLang="en-US" b="1" dirty="0" smtClean="0"/>
              <a:t>）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耶穌是世上的光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–</a:t>
            </a:r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行神蹟醫治瞎子</a:t>
            </a:r>
            <a:endParaRPr lang="en-US" sz="4000" b="1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412779"/>
          <a:ext cx="3744416" cy="422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49242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j-ea"/>
                          <a:ea typeface="+mj-ea"/>
                        </a:rPr>
                        <a:t>法利賽人</a:t>
                      </a:r>
                      <a:endParaRPr 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他們不信這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行神蹟的人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』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他們不相信這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神蹟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』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69648">
                <a:tc>
                  <a:txBody>
                    <a:bodyPr/>
                    <a:lstStyle/>
                    <a:p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他們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已經商議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』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決定不信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耶穌是基督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』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，並且不准其他人如此相信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29539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他們相信這是</a:t>
                      </a:r>
                      <a:r>
                        <a:rPr lang="zh-CN" altLang="en-US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神所行</a:t>
                      </a:r>
                      <a:r>
                        <a:rPr lang="zh-CN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的大神蹟，但還是認為耶穌是罪人，也不信祂是從神來的（所以不是基督）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2040" y="1412776"/>
          <a:ext cx="3744416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49242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j-ea"/>
                          <a:ea typeface="+mj-ea"/>
                        </a:rPr>
                        <a:t>復明的瞎子</a:t>
                      </a:r>
                      <a:endParaRPr 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endParaRPr lang="en-US" sz="2400" b="1" u="non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u="non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69648">
                <a:tc>
                  <a:txBody>
                    <a:bodyPr/>
                    <a:lstStyle/>
                    <a:p>
                      <a:endParaRPr lang="en-US" sz="2400" b="1" u="none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953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6372200" y="558924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4048" y="5903893"/>
            <a:ext cx="352839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9" name="Down Arrow 8"/>
          <p:cNvSpPr/>
          <p:nvPr/>
        </p:nvSpPr>
        <p:spPr>
          <a:xfrm>
            <a:off x="1763688" y="5661248"/>
            <a:ext cx="504056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5903893"/>
            <a:ext cx="3960440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能看見的反瞎了眼，罪還在他們身上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『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好人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』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『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隱藏偏見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』Hidden Bias</a:t>
            </a:r>
            <a:endParaRPr lang="en-US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r="2170" b="11863"/>
          <a:stretch>
            <a:fillRect/>
          </a:stretch>
        </p:blipFill>
        <p:spPr bwMode="auto">
          <a:xfrm>
            <a:off x="2555776" y="1052736"/>
            <a:ext cx="3672842" cy="549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92567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2338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52120" y="47667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Mind Bug </a:t>
            </a:r>
          </a:p>
          <a:p>
            <a:r>
              <a:rPr lang="zh-CN" altLang="en-US" sz="3600" b="1" dirty="0" smtClean="0"/>
              <a:t>心思的誤區</a:t>
            </a:r>
            <a:endParaRPr lang="en-US" sz="3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04248" y="2708920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67944" y="5085184"/>
            <a:ext cx="24482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0312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48691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6977" r="-148"/>
          <a:stretch>
            <a:fillRect/>
          </a:stretch>
        </p:blipFill>
        <p:spPr bwMode="auto">
          <a:xfrm>
            <a:off x="70314" y="404664"/>
            <a:ext cx="426322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t="5515" r="1798"/>
          <a:stretch>
            <a:fillRect/>
          </a:stretch>
        </p:blipFill>
        <p:spPr bwMode="auto">
          <a:xfrm>
            <a:off x="4671220" y="404664"/>
            <a:ext cx="4228220" cy="61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耶穌是世上的光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–</a:t>
            </a:r>
            <a:r>
              <a:rPr lang="zh-CN" altLang="en-US" sz="4000" b="1" dirty="0" smtClean="0">
                <a:latin typeface="宋体" pitchFamily="2" charset="-122"/>
                <a:ea typeface="宋体" pitchFamily="2" charset="-122"/>
              </a:rPr>
              <a:t>行神蹟醫治瞎子</a:t>
            </a:r>
            <a:endParaRPr lang="en-US" sz="4000" b="1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412779"/>
          <a:ext cx="3744416" cy="422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49242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j-ea"/>
                          <a:ea typeface="+mj-ea"/>
                        </a:rPr>
                        <a:t>法利賽人</a:t>
                      </a:r>
                      <a:endParaRPr 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他們不信這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行神蹟的人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』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他們不相信這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神蹟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』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69648">
                <a:tc>
                  <a:txBody>
                    <a:bodyPr/>
                    <a:lstStyle/>
                    <a:p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他們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已經商議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』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決定不信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耶穌是基督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』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，並且不准其他人如此相信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29539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他們相信這是</a:t>
                      </a:r>
                      <a:r>
                        <a:rPr lang="zh-CN" altLang="en-US" sz="24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神所行</a:t>
                      </a:r>
                      <a:r>
                        <a:rPr lang="zh-CN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的大神蹟，但還是認為耶穌是罪人，也不信祂是從神來的（所以不是基督）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2040" y="1412776"/>
          <a:ext cx="3744416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49242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j-ea"/>
                          <a:ea typeface="+mj-ea"/>
                        </a:rPr>
                        <a:t>復明的瞎子</a:t>
                      </a:r>
                      <a:endParaRPr 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他相信耶穌是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先知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』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92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他父母證實這是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神蹟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』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69648">
                <a:tc>
                  <a:txBody>
                    <a:bodyPr/>
                    <a:lstStyle/>
                    <a:p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他父母不敢承認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『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耶穌是基督</a:t>
                      </a:r>
                      <a:r>
                        <a:rPr lang="en-US" altLang="zh-CN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』</a:t>
                      </a:r>
                      <a:r>
                        <a:rPr lang="zh-CN" altLang="en-US" sz="2400" b="1" u="none" kern="1200" dirty="0" smtClean="0">
                          <a:solidFill>
                            <a:schemeClr val="bg1"/>
                          </a:solidFill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要他自己來面對</a:t>
                      </a:r>
                      <a:endParaRPr lang="en-US" sz="2400" b="1" u="none" dirty="0">
                        <a:solidFill>
                          <a:schemeClr val="bg1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9539">
                <a:tc>
                  <a:txBody>
                    <a:bodyPr/>
                    <a:lstStyle/>
                    <a:p>
                      <a:r>
                        <a:rPr lang="zh-CN" alt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他相信耶穌是敬奉聽從神，而且從神來，他要作耶穌的門徒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6372200" y="5589240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4048" y="5903893"/>
            <a:ext cx="352839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信神的兒子，心靈的眼睛也看見</a:t>
            </a:r>
            <a:endParaRPr lang="en-US" sz="2800" b="1" dirty="0"/>
          </a:p>
        </p:txBody>
      </p:sp>
      <p:sp>
        <p:nvSpPr>
          <p:cNvPr id="9" name="Down Arrow 8"/>
          <p:cNvSpPr/>
          <p:nvPr/>
        </p:nvSpPr>
        <p:spPr>
          <a:xfrm>
            <a:off x="1763688" y="5661248"/>
            <a:ext cx="504056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5903893"/>
            <a:ext cx="3960440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能看見的反瞎了眼，罪還在他們身上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『</a:t>
            </a:r>
            <a:r>
              <a:rPr lang="zh-CN" altLang="en-US" b="1" dirty="0"/>
              <a:t>心中有袮</a:t>
            </a:r>
            <a:r>
              <a:rPr lang="en-US" altLang="zh-CN" b="1" dirty="0"/>
              <a:t>』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0802" t="26104" r="44816" b="5566"/>
          <a:stretch>
            <a:fillRect/>
          </a:stretch>
        </p:blipFill>
        <p:spPr bwMode="auto">
          <a:xfrm>
            <a:off x="0" y="0"/>
            <a:ext cx="183569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35696" y="903484"/>
            <a:ext cx="73083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唱出眼盲心不盲的生命凱歌，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全是因為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『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心中有你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』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！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我是一粒小小的塵土，在茫茫的人海中漂浮是袮把我揀選，點亮了我人生的道路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我的夢不再痛苦，大有盼望才會有幸福，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是袮把我高舉，讓我把世俗看得更清楚。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心中有袮不再寂寞，心中有袮充滿了喜樂；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在袮的大愛中，我逐漸擺脫了軟弱；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Helvetica"/>
              </a:rPr>
              <a:t>心中有你不再寂寞，心中有袮充滿了喜樂，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Helvetica"/>
              </a:rPr>
              <a:t>在袮的榮光裡，我唱著稱頌讚美的歌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Helvetica"/>
              </a:rPr>
              <a:t>。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575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主日講道  08-07-2016</vt:lpstr>
      <vt:lpstr>生命光藝術團</vt:lpstr>
      <vt:lpstr>耶穌是世上的光  （約翰福音9:1-41 ）  </vt:lpstr>
      <vt:lpstr>耶穌是世上的光–行神蹟醫治瞎子</vt:lpstr>
      <vt:lpstr>『好人』的『隱藏偏見』Hidden Bias</vt:lpstr>
      <vt:lpstr>Slide 6</vt:lpstr>
      <vt:lpstr>Slide 7</vt:lpstr>
      <vt:lpstr>耶穌是世上的光–行神蹟醫治瞎子</vt:lpstr>
      <vt:lpstr>『心中有袮』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louyang</dc:creator>
  <cp:lastModifiedBy>louyang</cp:lastModifiedBy>
  <cp:revision>29</cp:revision>
  <dcterms:created xsi:type="dcterms:W3CDTF">2016-08-02T01:01:07Z</dcterms:created>
  <dcterms:modified xsi:type="dcterms:W3CDTF">2016-08-07T08:50:07Z</dcterms:modified>
</cp:coreProperties>
</file>