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3" r:id="rId2"/>
    <p:sldId id="285" r:id="rId3"/>
    <p:sldId id="286" r:id="rId4"/>
    <p:sldId id="284" r:id="rId5"/>
    <p:sldId id="287" r:id="rId6"/>
    <p:sldId id="288" r:id="rId7"/>
    <p:sldId id="289" r:id="rId8"/>
    <p:sldId id="290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1" autoAdjust="0"/>
    <p:restoredTop sz="94660"/>
  </p:normalViewPr>
  <p:slideViewPr>
    <p:cSldViewPr>
      <p:cViewPr varScale="1">
        <p:scale>
          <a:sx n="73" d="100"/>
          <a:sy n="73" d="100"/>
        </p:scale>
        <p:origin x="-108" y="-20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8/21/2016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遵行神的道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81400"/>
          </a:xfrm>
        </p:spPr>
        <p:txBody>
          <a:bodyPr>
            <a:normAutofit fontScale="92500" lnSpcReduction="20000"/>
          </a:bodyPr>
          <a:lstStyle/>
          <a:p>
            <a:pPr lvl="2">
              <a:buNone/>
            </a:pPr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神向我們所要的是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敬畏</a:t>
            </a: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Fear)</a:t>
            </a: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遵行</a:t>
            </a: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Walk)</a:t>
            </a: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     </a:t>
            </a: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Love)</a:t>
            </a: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事奉 </a:t>
            </a: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Serve)</a:t>
            </a: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遵行神的道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遵行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經常、持久性的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認知、意志上的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習慣、本能中的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遵行神的道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神的道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是神口裡所出的一切話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包括誡命、律例、典章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教導與訓誨、也是約書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為什麼難行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81400"/>
          </a:xfrm>
        </p:spPr>
        <p:txBody>
          <a:bodyPr>
            <a:normAutofit/>
          </a:bodyPr>
          <a:lstStyle/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在認知上的過與不及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對律法與恩典的誤解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心中既定的否定態度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未經嚐試就知難而退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ea typeface="標楷體" pitchFamily="65" charset="-120"/>
              </a:rPr>
              <a:t>在認知上的強求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81400"/>
          </a:xfrm>
        </p:spPr>
        <p:txBody>
          <a:bodyPr>
            <a:normAutofit/>
          </a:bodyPr>
          <a:lstStyle/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隱祕的事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明顯的事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永遠屬我們的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用意是叫我們遵行律法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ea typeface="標楷體" pitchFamily="65" charset="-120"/>
              </a:rPr>
              <a:t>時代主義者的誤解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81400"/>
          </a:xfrm>
        </p:spPr>
        <p:txBody>
          <a:bodyPr>
            <a:normAutofit fontScale="92500"/>
          </a:bodyPr>
          <a:lstStyle/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今日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在你口中，在你心裡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想起對你們所說的一切話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使你可以遵行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ea typeface="標楷體" pitchFamily="65" charset="-120"/>
              </a:rPr>
              <a:t>對律法的否定態度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81400"/>
          </a:xfrm>
        </p:spPr>
        <p:txBody>
          <a:bodyPr>
            <a:normAutofit/>
          </a:bodyPr>
          <a:lstStyle/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是生死與禍福的選擇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敬拜事奉別神的網羅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愛神或不愛神的外顯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ea typeface="標楷體" pitchFamily="65" charset="-120"/>
              </a:rPr>
              <a:t>一條難行的路</a:t>
            </a:r>
            <a:r>
              <a:rPr lang="en-US" altLang="zh-TW" sz="6000" b="1" dirty="0" smtClean="0">
                <a:latin typeface="+mn-ea"/>
                <a:ea typeface="+mn-ea"/>
              </a:rPr>
              <a:t>?</a:t>
            </a:r>
            <a:endParaRPr lang="en-US" sz="6000" b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81400"/>
          </a:xfrm>
        </p:spPr>
        <p:txBody>
          <a:bodyPr>
            <a:normAutofit/>
          </a:bodyPr>
          <a:lstStyle/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是法利賽人的心態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遺失了福音的精髓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輕忽了聖靈的引領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ea typeface="標楷體" pitchFamily="65" charset="-120"/>
              </a:rPr>
              <a:t>一些應用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6629400" cy="3581400"/>
          </a:xfrm>
        </p:spPr>
        <p:txBody>
          <a:bodyPr>
            <a:normAutofit/>
          </a:bodyPr>
          <a:lstStyle/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金錢：存或給</a:t>
            </a: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</a:t>
            </a: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工作：殷勤或安息</a:t>
            </a: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</a:t>
            </a:r>
          </a:p>
          <a:p>
            <a:pPr lvl="3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家庭：孝敬父</a:t>
            </a:r>
            <a:r>
              <a:rPr lang="zh-TW" altLang="en-US" sz="48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母或        離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開父母</a:t>
            </a:r>
            <a:r>
              <a:rPr lang="en-US" altLang="zh-TW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</a:t>
            </a:r>
          </a:p>
          <a:p>
            <a:pPr lvl="3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2159</TotalTime>
  <Words>280</Words>
  <Application>Microsoft Office PowerPoint</Application>
  <PresentationFormat>On-screen Show (4:3)</PresentationFormat>
  <Paragraphs>89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遵行神的道</vt:lpstr>
      <vt:lpstr>遵行神的道</vt:lpstr>
      <vt:lpstr>遵行神的道</vt:lpstr>
      <vt:lpstr>為什麼難行</vt:lpstr>
      <vt:lpstr>在認知上的強求</vt:lpstr>
      <vt:lpstr>時代主義者的誤解</vt:lpstr>
      <vt:lpstr>對律法的否定態度</vt:lpstr>
      <vt:lpstr>一條難行的路?</vt:lpstr>
      <vt:lpstr>一些應用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232</cp:revision>
  <dcterms:created xsi:type="dcterms:W3CDTF">2015-08-01T18:05:10Z</dcterms:created>
  <dcterms:modified xsi:type="dcterms:W3CDTF">2016-08-21T15:46:49Z</dcterms:modified>
</cp:coreProperties>
</file>