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9" r:id="rId2"/>
    <p:sldId id="281" r:id="rId3"/>
    <p:sldId id="282" r:id="rId4"/>
    <p:sldId id="285" r:id="rId5"/>
    <p:sldId id="286" r:id="rId6"/>
    <p:sldId id="287" r:id="rId7"/>
    <p:sldId id="28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1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1301B-45CA-4AC9-8891-F31FD29E2F9D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BD4E0-ED84-439E-9B88-72E6ECE5B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536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99CD4BA-C69A-4CC6-822E-3141809E6DDC}" type="slidenum">
              <a:rPr kumimoji="1" lang="en-US" altLang="zh-TW">
                <a:solidFill>
                  <a:srgbClr val="000000"/>
                </a:solidFill>
                <a:latin typeface="Arial" pitchFamily="34" charset="0"/>
              </a:rPr>
              <a:pPr/>
              <a:t>4</a:t>
            </a:fld>
            <a:endParaRPr kumimoji="1" lang="en-US" altLang="zh-TW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zh-CN" altLang="en-US" smtClean="0">
                <a:latin typeface="Arial" pitchFamily="34" charset="0"/>
              </a:rPr>
              <a:t>把</a:t>
            </a:r>
            <a:r>
              <a:rPr lang="en-US" altLang="zh-CN" smtClean="0">
                <a:latin typeface="Arial" pitchFamily="34" charset="0"/>
              </a:rPr>
              <a:t>title </a:t>
            </a:r>
            <a:r>
              <a:rPr lang="zh-CN" altLang="en-US" smtClean="0">
                <a:latin typeface="Arial" pitchFamily="34" charset="0"/>
              </a:rPr>
              <a:t>标示清楚，让听众好连接前后</a:t>
            </a:r>
            <a:endParaRPr lang="en-US" altLang="zh-TW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008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144854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A41A-1D08-4978-814F-9B141DDE7997}" type="datetimeFigureOut">
              <a:rPr lang="en-US" smtClean="0"/>
              <a:pPr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1A1A-A6CE-4D0C-A415-67FA38D5C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A41A-1D08-4978-814F-9B141DDE7997}" type="datetimeFigureOut">
              <a:rPr lang="en-US" smtClean="0"/>
              <a:pPr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1A1A-A6CE-4D0C-A415-67FA38D5C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A41A-1D08-4978-814F-9B141DDE7997}" type="datetimeFigureOut">
              <a:rPr lang="en-US" smtClean="0"/>
              <a:pPr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1A1A-A6CE-4D0C-A415-67FA38D5C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A41A-1D08-4978-814F-9B141DDE7997}" type="datetimeFigureOut">
              <a:rPr lang="en-US" smtClean="0"/>
              <a:pPr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1A1A-A6CE-4D0C-A415-67FA38D5C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A41A-1D08-4978-814F-9B141DDE7997}" type="datetimeFigureOut">
              <a:rPr lang="en-US" smtClean="0"/>
              <a:pPr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1A1A-A6CE-4D0C-A415-67FA38D5C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A41A-1D08-4978-814F-9B141DDE7997}" type="datetimeFigureOut">
              <a:rPr lang="en-US" smtClean="0"/>
              <a:pPr/>
              <a:t>9/4/2016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1A1A-A6CE-4D0C-A415-67FA38D5C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A41A-1D08-4978-814F-9B141DDE7997}" type="datetimeFigureOut">
              <a:rPr lang="en-US" smtClean="0"/>
              <a:pPr/>
              <a:t>9/4/2016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1A1A-A6CE-4D0C-A415-67FA38D5C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A41A-1D08-4978-814F-9B141DDE7997}" type="datetimeFigureOut">
              <a:rPr lang="en-US" smtClean="0"/>
              <a:pPr/>
              <a:t>9/4/2016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1A1A-A6CE-4D0C-A415-67FA38D5C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A41A-1D08-4978-814F-9B141DDE7997}" type="datetimeFigureOut">
              <a:rPr lang="en-US" smtClean="0"/>
              <a:pPr/>
              <a:t>9/4/2016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1A1A-A6CE-4D0C-A415-67FA38D5C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A41A-1D08-4978-814F-9B141DDE7997}" type="datetimeFigureOut">
              <a:rPr lang="en-US" smtClean="0"/>
              <a:pPr/>
              <a:t>9/4/2016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1A1A-A6CE-4D0C-A415-67FA38D5C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A41A-1D08-4978-814F-9B141DDE7997}" type="datetimeFigureOut">
              <a:rPr lang="en-US" smtClean="0"/>
              <a:pPr/>
              <a:t>9/4/2016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1A1A-A6CE-4D0C-A415-67FA38D5C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2A41A-1D08-4978-814F-9B141DDE7997}" type="datetimeFigureOut">
              <a:rPr lang="en-US" smtClean="0"/>
              <a:pPr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E1A1A-A6CE-4D0C-A415-67FA38D5C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road pictu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971600" y="0"/>
            <a:ext cx="7196336" cy="2492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lnSpc>
                <a:spcPct val="110000"/>
              </a:lnSpc>
              <a:spcBef>
                <a:spcPct val="0"/>
              </a:spcBef>
              <a:defRPr/>
            </a:pPr>
            <a:r>
              <a:rPr kumimoji="0" lang="zh-CN" altLang="en-US" sz="5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耶穌是</a:t>
            </a:r>
            <a:endParaRPr kumimoji="0" lang="en-US" altLang="zh-CN" sz="52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ea"/>
              <a:ea typeface="+mj-ea"/>
              <a:cs typeface="+mj-cs"/>
            </a:endParaRPr>
          </a:p>
          <a:p>
            <a:pPr lvl="0" algn="ctr">
              <a:lnSpc>
                <a:spcPct val="110000"/>
              </a:lnSpc>
              <a:spcBef>
                <a:spcPct val="0"/>
              </a:spcBef>
              <a:defRPr/>
            </a:pPr>
            <a:r>
              <a:rPr lang="en-US" altLang="zh-CN" sz="5200" b="1" dirty="0" smtClean="0">
                <a:solidFill>
                  <a:srgbClr val="FFFF00"/>
                </a:solidFill>
                <a:latin typeface="+mj-ea"/>
                <a:ea typeface="+mj-ea"/>
              </a:rPr>
              <a:t>『</a:t>
            </a:r>
            <a:r>
              <a:rPr lang="zh-CN" altLang="en-US" sz="5200" b="1" dirty="0" smtClean="0">
                <a:solidFill>
                  <a:srgbClr val="FFFF00"/>
                </a:solidFill>
                <a:latin typeface="+mj-ea"/>
                <a:ea typeface="+mj-ea"/>
              </a:rPr>
              <a:t>道路，真理，生命</a:t>
            </a:r>
            <a:r>
              <a:rPr lang="en-US" altLang="zh-CN" sz="5200" b="1" dirty="0" smtClean="0">
                <a:solidFill>
                  <a:srgbClr val="FFFF00"/>
                </a:solidFill>
                <a:latin typeface="+mj-ea"/>
                <a:ea typeface="+mj-ea"/>
              </a:rPr>
              <a:t>』</a:t>
            </a:r>
          </a:p>
          <a:p>
            <a:pPr lvl="0" algn="ctr">
              <a:lnSpc>
                <a:spcPct val="110000"/>
              </a:lnSpc>
              <a:spcBef>
                <a:spcPct val="0"/>
              </a:spcBef>
              <a:defRPr/>
            </a:pPr>
            <a:r>
              <a:rPr lang="zh-CN" altLang="en-US" sz="5200" b="1" dirty="0" smtClean="0">
                <a:solidFill>
                  <a:srgbClr val="FFFF00"/>
                </a:solidFill>
                <a:latin typeface="+mj-ea"/>
                <a:ea typeface="+mj-ea"/>
              </a:rPr>
              <a:t>約翰福音 </a:t>
            </a:r>
            <a:r>
              <a:rPr lang="en-US" altLang="zh-CN" sz="5200" b="1" dirty="0" smtClean="0">
                <a:solidFill>
                  <a:srgbClr val="FFFF00"/>
                </a:solidFill>
                <a:latin typeface="+mj-ea"/>
                <a:ea typeface="+mj-ea"/>
              </a:rPr>
              <a:t>14:1-18</a:t>
            </a:r>
            <a:r>
              <a:rPr lang="en-US" sz="6000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	</a:t>
            </a: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黑体" pitchFamily="49" charset="-122"/>
              <a:ea typeface="黑体" pitchFamily="49" charset="-122"/>
              <a:cs typeface="+mj-cs"/>
            </a:endParaRPr>
          </a:p>
        </p:txBody>
      </p:sp>
      <p:sp>
        <p:nvSpPr>
          <p:cNvPr id="6" name="Title 4"/>
          <p:cNvSpPr txBox="1">
            <a:spLocks/>
          </p:cNvSpPr>
          <p:nvPr/>
        </p:nvSpPr>
        <p:spPr>
          <a:xfrm>
            <a:off x="899592" y="386104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主日講道</a:t>
            </a:r>
            <a:r>
              <a:rPr kumimoji="0" lang="zh-CN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zh-CN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zh-CN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altLang="zh-CN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09-04-2016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zh-CN" altLang="en-US" sz="4400" b="1" dirty="0" smtClean="0"/>
              <a:t>經文：</a:t>
            </a:r>
            <a:endParaRPr lang="en-US" altLang="zh-CN" sz="4400" b="1" dirty="0" smtClean="0"/>
          </a:p>
          <a:p>
            <a:pPr algn="ctr">
              <a:buNone/>
            </a:pPr>
            <a:endParaRPr lang="en-US" altLang="zh-CN" sz="4400" b="1" dirty="0" smtClean="0"/>
          </a:p>
          <a:p>
            <a:pPr algn="ctr">
              <a:buNone/>
            </a:pPr>
            <a:r>
              <a:rPr lang="zh-CN" altLang="en-US" sz="4400" b="1" dirty="0" smtClean="0"/>
              <a:t>約翰福音 </a:t>
            </a:r>
            <a:r>
              <a:rPr lang="en-US" altLang="zh-CN" sz="4400" b="1" dirty="0" smtClean="0"/>
              <a:t>14:1-18</a:t>
            </a:r>
            <a:endParaRPr lang="en-US" sz="4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zh-CN" altLang="en-US" b="1" u="sng" dirty="0" smtClean="0"/>
              <a:t>你們信神，也當信我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3285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b="1" dirty="0" smtClean="0">
                <a:latin typeface="+mj-ea"/>
                <a:ea typeface="+mj-ea"/>
              </a:rPr>
              <a:t>（</a:t>
            </a:r>
            <a:r>
              <a:rPr lang="en-US" b="1" dirty="0" smtClean="0">
                <a:latin typeface="+mj-ea"/>
                <a:ea typeface="+mj-ea"/>
              </a:rPr>
              <a:t>1</a:t>
            </a:r>
            <a:r>
              <a:rPr lang="zh-CN" altLang="en-US" b="1" dirty="0" smtClean="0">
                <a:latin typeface="+mj-ea"/>
                <a:ea typeface="+mj-ea"/>
              </a:rPr>
              <a:t>）</a:t>
            </a:r>
            <a:r>
              <a:rPr lang="en-US" b="1" dirty="0" smtClean="0">
                <a:latin typeface="+mj-ea"/>
                <a:ea typeface="+mj-ea"/>
              </a:rPr>
              <a:t>2-4</a:t>
            </a:r>
            <a:r>
              <a:rPr lang="zh-CN" altLang="en-US" b="1" dirty="0" smtClean="0">
                <a:latin typeface="+mj-ea"/>
                <a:ea typeface="+mj-ea"/>
              </a:rPr>
              <a:t>節 </a:t>
            </a:r>
            <a:r>
              <a:rPr lang="en-US" altLang="zh-CN" b="1" dirty="0" smtClean="0">
                <a:latin typeface="+mj-ea"/>
                <a:ea typeface="+mj-ea"/>
              </a:rPr>
              <a:t>-  </a:t>
            </a:r>
            <a:r>
              <a:rPr lang="zh-CN" altLang="en-US" b="1" dirty="0" smtClean="0">
                <a:latin typeface="+mj-ea"/>
                <a:ea typeface="+mj-ea"/>
              </a:rPr>
              <a:t>相信</a:t>
            </a:r>
            <a:r>
              <a:rPr lang="en-US" altLang="zh-CN" b="1" dirty="0" smtClean="0">
                <a:latin typeface="+mj-ea"/>
                <a:ea typeface="+mj-ea"/>
              </a:rPr>
              <a:t>『</a:t>
            </a:r>
            <a:r>
              <a:rPr lang="zh-CN" altLang="en-US" b="1" dirty="0" smtClean="0">
                <a:solidFill>
                  <a:srgbClr val="0070C0"/>
                </a:solidFill>
              </a:rPr>
              <a:t>父的家和耶穌的再來</a:t>
            </a:r>
            <a:r>
              <a:rPr lang="en-US" altLang="zh-CN" b="1" dirty="0" smtClean="0">
                <a:latin typeface="+mj-ea"/>
                <a:ea typeface="+mj-ea"/>
              </a:rPr>
              <a:t>』</a:t>
            </a:r>
            <a:endParaRPr lang="en-US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zh-CN" altLang="en-US" b="1" dirty="0" smtClean="0">
                <a:latin typeface="+mj-ea"/>
                <a:ea typeface="+mj-ea"/>
              </a:rPr>
              <a:t>（</a:t>
            </a:r>
            <a:r>
              <a:rPr lang="en-US" b="1" dirty="0" smtClean="0">
                <a:latin typeface="+mj-ea"/>
                <a:ea typeface="+mj-ea"/>
              </a:rPr>
              <a:t>2</a:t>
            </a:r>
            <a:r>
              <a:rPr lang="zh-CN" altLang="en-US" b="1" dirty="0" smtClean="0">
                <a:latin typeface="+mj-ea"/>
                <a:ea typeface="+mj-ea"/>
              </a:rPr>
              <a:t>）</a:t>
            </a:r>
            <a:r>
              <a:rPr lang="en-US" b="1" dirty="0" smtClean="0">
                <a:latin typeface="+mj-ea"/>
                <a:ea typeface="+mj-ea"/>
              </a:rPr>
              <a:t>5-10</a:t>
            </a:r>
            <a:r>
              <a:rPr lang="zh-CN" altLang="en-US" b="1" dirty="0" smtClean="0">
                <a:latin typeface="+mj-ea"/>
                <a:ea typeface="+mj-ea"/>
              </a:rPr>
              <a:t>節</a:t>
            </a:r>
            <a:r>
              <a:rPr lang="en-US" altLang="zh-CN" b="1" dirty="0" smtClean="0">
                <a:latin typeface="+mj-ea"/>
                <a:ea typeface="+mj-ea"/>
              </a:rPr>
              <a:t> - </a:t>
            </a:r>
            <a:r>
              <a:rPr lang="zh-CN" altLang="en-US" b="1" dirty="0" smtClean="0">
                <a:latin typeface="+mj-ea"/>
                <a:ea typeface="+mj-ea"/>
              </a:rPr>
              <a:t>相信</a:t>
            </a:r>
            <a:r>
              <a:rPr lang="en-US" altLang="zh-CN" b="1" dirty="0" smtClean="0">
                <a:latin typeface="+mj-ea"/>
                <a:ea typeface="+mj-ea"/>
              </a:rPr>
              <a:t>『</a:t>
            </a:r>
            <a:r>
              <a:rPr lang="zh-CN" altLang="en-US" b="1" dirty="0" smtClean="0">
                <a:solidFill>
                  <a:srgbClr val="0070C0"/>
                </a:solidFill>
                <a:latin typeface="+mj-ea"/>
                <a:ea typeface="+mj-ea"/>
              </a:rPr>
              <a:t>耶穌是唯一道路</a:t>
            </a:r>
            <a:r>
              <a:rPr lang="en-US" altLang="zh-CN" b="1" dirty="0" smtClean="0">
                <a:solidFill>
                  <a:srgbClr val="0070C0"/>
                </a:solidFill>
                <a:latin typeface="+mj-ea"/>
                <a:ea typeface="+mj-ea"/>
              </a:rPr>
              <a:t>=</a:t>
            </a:r>
            <a:r>
              <a:rPr lang="zh-CN" altLang="en-US" b="1" dirty="0" smtClean="0">
                <a:solidFill>
                  <a:srgbClr val="0070C0"/>
                </a:solidFill>
                <a:latin typeface="+mj-ea"/>
                <a:ea typeface="+mj-ea"/>
              </a:rPr>
              <a:t>真理</a:t>
            </a:r>
            <a:r>
              <a:rPr lang="en-US" altLang="zh-CN" b="1" dirty="0" smtClean="0">
                <a:latin typeface="+mj-ea"/>
                <a:ea typeface="+mj-ea"/>
              </a:rPr>
              <a:t>』</a:t>
            </a:r>
            <a:endParaRPr lang="en-US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zh-CN" altLang="en-US" b="1" dirty="0" smtClean="0">
                <a:latin typeface="+mj-ea"/>
                <a:ea typeface="+mj-ea"/>
              </a:rPr>
              <a:t>（</a:t>
            </a:r>
            <a:r>
              <a:rPr lang="en-US" b="1" dirty="0" smtClean="0">
                <a:latin typeface="+mj-ea"/>
                <a:ea typeface="+mj-ea"/>
              </a:rPr>
              <a:t>3</a:t>
            </a:r>
            <a:r>
              <a:rPr lang="zh-CN" altLang="en-US" b="1" dirty="0" smtClean="0">
                <a:latin typeface="+mj-ea"/>
                <a:ea typeface="+mj-ea"/>
              </a:rPr>
              <a:t>）</a:t>
            </a:r>
            <a:r>
              <a:rPr lang="en-US" b="1" dirty="0" smtClean="0">
                <a:latin typeface="+mj-ea"/>
                <a:ea typeface="+mj-ea"/>
              </a:rPr>
              <a:t>11-14</a:t>
            </a:r>
            <a:r>
              <a:rPr lang="zh-CN" altLang="en-US" b="1" dirty="0" smtClean="0">
                <a:latin typeface="+mj-ea"/>
                <a:ea typeface="+mj-ea"/>
              </a:rPr>
              <a:t>節</a:t>
            </a:r>
            <a:r>
              <a:rPr lang="en-US" altLang="zh-CN" b="1" dirty="0" smtClean="0">
                <a:latin typeface="+mj-ea"/>
                <a:ea typeface="+mj-ea"/>
              </a:rPr>
              <a:t>–</a:t>
            </a:r>
            <a:r>
              <a:rPr lang="zh-CN" altLang="en-US" b="1" dirty="0" smtClean="0">
                <a:latin typeface="+mj-ea"/>
                <a:ea typeface="+mj-ea"/>
              </a:rPr>
              <a:t>相信</a:t>
            </a:r>
            <a:r>
              <a:rPr lang="en-US" altLang="zh-CN" b="1" dirty="0" smtClean="0">
                <a:latin typeface="+mj-ea"/>
                <a:ea typeface="+mj-ea"/>
              </a:rPr>
              <a:t>『</a:t>
            </a:r>
            <a:r>
              <a:rPr lang="zh-CN" altLang="en-US" b="1" dirty="0" smtClean="0">
                <a:solidFill>
                  <a:srgbClr val="0070C0"/>
                </a:solidFill>
                <a:latin typeface="+mj-ea"/>
                <a:ea typeface="+mj-ea"/>
              </a:rPr>
              <a:t>奉耶穌的名祈求，必</a:t>
            </a:r>
            <a:r>
              <a:rPr lang="en-US" altLang="zh-CN" b="1" dirty="0" smtClean="0">
                <a:solidFill>
                  <a:srgbClr val="0070C0"/>
                </a:solidFill>
                <a:latin typeface="+mj-ea"/>
                <a:ea typeface="+mj-ea"/>
              </a:rPr>
              <a:t>				 </a:t>
            </a:r>
            <a:r>
              <a:rPr lang="zh-CN" altLang="en-US" b="1" dirty="0" smtClean="0">
                <a:solidFill>
                  <a:srgbClr val="0070C0"/>
                </a:solidFill>
                <a:latin typeface="+mj-ea"/>
                <a:ea typeface="+mj-ea"/>
              </a:rPr>
              <a:t>成就讓父神得榮耀的事</a:t>
            </a:r>
            <a:r>
              <a:rPr lang="en-US" altLang="zh-CN" b="1" dirty="0" smtClean="0">
                <a:latin typeface="+mj-ea"/>
                <a:ea typeface="+mj-ea"/>
              </a:rPr>
              <a:t>』</a:t>
            </a:r>
            <a:endParaRPr lang="en-US" dirty="0" smtClean="0">
              <a:latin typeface="+mj-ea"/>
              <a:ea typeface="+mj-ea"/>
            </a:endParaRPr>
          </a:p>
          <a:p>
            <a:pPr marL="2952750" indent="-2952750">
              <a:buNone/>
            </a:pPr>
            <a:r>
              <a:rPr lang="zh-CN" altLang="en-US" b="1" dirty="0" smtClean="0">
                <a:latin typeface="+mj-ea"/>
                <a:ea typeface="+mj-ea"/>
              </a:rPr>
              <a:t>（</a:t>
            </a:r>
            <a:r>
              <a:rPr lang="en-US" b="1" dirty="0" smtClean="0">
                <a:latin typeface="+mj-ea"/>
                <a:ea typeface="+mj-ea"/>
              </a:rPr>
              <a:t>4</a:t>
            </a:r>
            <a:r>
              <a:rPr lang="zh-CN" altLang="en-US" b="1" dirty="0" smtClean="0">
                <a:latin typeface="+mj-ea"/>
                <a:ea typeface="+mj-ea"/>
              </a:rPr>
              <a:t>）</a:t>
            </a:r>
            <a:r>
              <a:rPr lang="en-US" b="1" dirty="0" smtClean="0">
                <a:latin typeface="+mj-ea"/>
                <a:ea typeface="+mj-ea"/>
              </a:rPr>
              <a:t>15-17</a:t>
            </a:r>
            <a:r>
              <a:rPr lang="zh-CN" altLang="en-US" b="1" dirty="0" smtClean="0">
                <a:latin typeface="+mj-ea"/>
                <a:ea typeface="+mj-ea"/>
              </a:rPr>
              <a:t>節</a:t>
            </a:r>
            <a:r>
              <a:rPr lang="en-US" altLang="zh-CN" b="1" dirty="0" smtClean="0">
                <a:latin typeface="+mj-ea"/>
                <a:ea typeface="+mj-ea"/>
              </a:rPr>
              <a:t>- </a:t>
            </a:r>
            <a:r>
              <a:rPr lang="zh-CN" altLang="en-US" b="1" dirty="0" smtClean="0">
                <a:latin typeface="+mj-ea"/>
                <a:ea typeface="+mj-ea"/>
              </a:rPr>
              <a:t>相信</a:t>
            </a:r>
            <a:r>
              <a:rPr lang="en-US" altLang="zh-CN" b="1" dirty="0" smtClean="0">
                <a:latin typeface="+mj-ea"/>
                <a:ea typeface="+mj-ea"/>
              </a:rPr>
              <a:t>『</a:t>
            </a:r>
            <a:r>
              <a:rPr lang="zh-CN" altLang="en-US" b="1" dirty="0" smtClean="0">
                <a:solidFill>
                  <a:srgbClr val="0070C0"/>
                </a:solidFill>
                <a:latin typeface="+mj-ea"/>
                <a:ea typeface="+mj-ea"/>
              </a:rPr>
              <a:t>順服遵守主命，就得聖靈常常（永遠）同在</a:t>
            </a:r>
            <a:r>
              <a:rPr lang="en-US" altLang="zh-CN" b="1" dirty="0" smtClean="0">
                <a:latin typeface="+mj-ea"/>
                <a:ea typeface="+mj-ea"/>
              </a:rPr>
              <a:t>』</a:t>
            </a:r>
            <a:r>
              <a:rPr lang="zh-CN" altLang="en-US" b="1" dirty="0" smtClean="0">
                <a:latin typeface="+mj-ea"/>
                <a:ea typeface="+mj-ea"/>
              </a:rPr>
              <a:t> </a:t>
            </a:r>
            <a:endParaRPr lang="en-US" altLang="zh-CN" b="1" dirty="0" smtClean="0">
              <a:latin typeface="+mj-ea"/>
              <a:ea typeface="+mj-ea"/>
            </a:endParaRPr>
          </a:p>
          <a:p>
            <a:pPr marL="2952750" indent="-2952750">
              <a:buNone/>
            </a:pPr>
            <a:endParaRPr lang="en-US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en-US" b="1" dirty="0" smtClean="0">
                <a:latin typeface="+mj-ea"/>
                <a:ea typeface="+mj-ea"/>
              </a:rPr>
              <a:t>	18</a:t>
            </a:r>
            <a:r>
              <a:rPr lang="zh-CN" altLang="en-US" b="1" dirty="0" smtClean="0">
                <a:latin typeface="+mj-ea"/>
                <a:ea typeface="+mj-ea"/>
              </a:rPr>
              <a:t>節：</a:t>
            </a:r>
            <a:r>
              <a:rPr lang="en-US" altLang="zh-CN" b="1" dirty="0" smtClean="0">
                <a:latin typeface="+mj-ea"/>
                <a:ea typeface="+mj-ea"/>
              </a:rPr>
              <a:t>	</a:t>
            </a:r>
            <a:r>
              <a:rPr lang="zh-TW" altLang="en-US" b="1" u="sng" dirty="0" smtClean="0">
                <a:solidFill>
                  <a:srgbClr val="0070C0"/>
                </a:solidFill>
                <a:latin typeface="+mj-ea"/>
                <a:ea typeface="+mj-ea"/>
              </a:rPr>
              <a:t>我不撇下你們為孤兒、我必到你們這</a:t>
            </a:r>
            <a:r>
              <a:rPr lang="en-US" altLang="zh-TW" b="1" dirty="0" smtClean="0">
                <a:solidFill>
                  <a:srgbClr val="0070C0"/>
                </a:solidFill>
                <a:latin typeface="+mj-ea"/>
                <a:ea typeface="+mj-ea"/>
              </a:rPr>
              <a:t>		</a:t>
            </a:r>
            <a:r>
              <a:rPr lang="zh-TW" altLang="en-US" b="1" u="sng" dirty="0" smtClean="0">
                <a:solidFill>
                  <a:srgbClr val="0070C0"/>
                </a:solidFill>
                <a:latin typeface="+mj-ea"/>
                <a:ea typeface="+mj-ea"/>
              </a:rPr>
              <a:t>裡來。</a:t>
            </a:r>
            <a:endParaRPr lang="en-US" b="1" dirty="0">
              <a:solidFill>
                <a:srgbClr val="0070C0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ChangeArrowheads="1"/>
          </p:cNvSpPr>
          <p:nvPr/>
        </p:nvSpPr>
        <p:spPr bwMode="auto">
          <a:xfrm>
            <a:off x="323528" y="404664"/>
            <a:ext cx="8439472" cy="614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342900" indent="-342900" algn="ctr" defTabSz="762000" eaLnBrk="1" hangingPunct="1">
              <a:defRPr/>
            </a:pPr>
            <a:r>
              <a:rPr lang="zh-CN" altLang="en-US" sz="4000" b="1" u="sng" baseline="0" dirty="0">
                <a:solidFill>
                  <a:srgbClr val="003300"/>
                </a:solidFill>
                <a:latin typeface="+mj-ea"/>
                <a:ea typeface="+mj-ea"/>
              </a:rPr>
              <a:t>为何基</a:t>
            </a:r>
            <a:r>
              <a:rPr lang="zh-CN" altLang="en-US" sz="4000" b="1" u="sng" baseline="0" dirty="0" smtClean="0">
                <a:solidFill>
                  <a:srgbClr val="003300"/>
                </a:solidFill>
                <a:latin typeface="+mj-ea"/>
                <a:ea typeface="+mj-ea"/>
              </a:rPr>
              <a:t>督（信仰）才</a:t>
            </a:r>
            <a:r>
              <a:rPr lang="zh-CN" altLang="en-US" sz="4000" b="1" u="sng" baseline="0" dirty="0">
                <a:solidFill>
                  <a:srgbClr val="003300"/>
                </a:solidFill>
                <a:latin typeface="+mj-ea"/>
                <a:ea typeface="+mj-ea"/>
              </a:rPr>
              <a:t>是真理？</a:t>
            </a:r>
            <a:endParaRPr lang="en-US" altLang="zh-CN" sz="4000" b="1" u="sng" baseline="0" dirty="0">
              <a:solidFill>
                <a:srgbClr val="003300"/>
              </a:solidFill>
              <a:latin typeface="+mj-ea"/>
              <a:ea typeface="+mj-ea"/>
            </a:endParaRPr>
          </a:p>
          <a:p>
            <a:pPr marL="342900" indent="-342900" algn="ctr" defTabSz="762000" eaLnBrk="1" hangingPunct="1">
              <a:defRPr/>
            </a:pPr>
            <a:r>
              <a:rPr lang="zh-CN" altLang="en-US" sz="4000" b="1" u="sng" baseline="0" dirty="0" smtClean="0">
                <a:solidFill>
                  <a:srgbClr val="003300"/>
                </a:solidFill>
                <a:latin typeface="+mj-ea"/>
                <a:ea typeface="+mj-ea"/>
              </a:rPr>
              <a:t>耶</a:t>
            </a:r>
            <a:r>
              <a:rPr lang="zh-CN" altLang="en-US" sz="4000" b="1" u="sng" baseline="0" dirty="0">
                <a:solidFill>
                  <a:srgbClr val="003300"/>
                </a:solidFill>
                <a:latin typeface="+mj-ea"/>
                <a:ea typeface="+mj-ea"/>
              </a:rPr>
              <a:t>稣的独特宣告</a:t>
            </a:r>
            <a:endParaRPr kumimoji="1" lang="zh-TW" altLang="en-US" sz="4000" b="1" u="sng" baseline="0" dirty="0">
              <a:solidFill>
                <a:srgbClr val="003300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endParaRPr kumimoji="1" lang="en-US" sz="1600" b="1" baseline="0" dirty="0">
              <a:solidFill>
                <a:srgbClr val="003300"/>
              </a:solidFill>
              <a:latin typeface="Arial Narrow" panose="020B0606020202030204" pitchFamily="34" charset="0"/>
              <a:ea typeface="Yu Gothic" panose="020B0400000000000000" pitchFamily="34" charset="-128"/>
              <a:cs typeface="Arial" pitchFamily="34" charset="0"/>
            </a:endParaRPr>
          </a:p>
          <a:p>
            <a:pPr marL="630238" indent="-630238" eaLnBrk="1" hangingPunct="1">
              <a:spcBef>
                <a:spcPts val="600"/>
              </a:spcBef>
              <a:spcAft>
                <a:spcPts val="600"/>
              </a:spcAft>
              <a:buFontTx/>
              <a:buAutoNum type="alphaUcPeriod"/>
              <a:defRPr/>
            </a:pPr>
            <a:r>
              <a:rPr kumimoji="1" lang="zh-CN" altLang="en-US" sz="3600" b="1" baseline="0" dirty="0">
                <a:solidFill>
                  <a:srgbClr val="003300"/>
                </a:solidFill>
                <a:latin typeface="+mj-ea"/>
                <a:ea typeface="+mj-ea"/>
                <a:cs typeface="Arial" pitchFamily="34" charset="0"/>
              </a:rPr>
              <a:t>“</a:t>
            </a:r>
            <a:r>
              <a:rPr kumimoji="1" lang="zh-CN" altLang="en-US" sz="3600" b="1" baseline="0" dirty="0">
                <a:solidFill>
                  <a:srgbClr val="0070C0"/>
                </a:solidFill>
                <a:latin typeface="+mj-ea"/>
                <a:ea typeface="+mj-ea"/>
                <a:cs typeface="Arial" pitchFamily="34" charset="0"/>
              </a:rPr>
              <a:t>我就是道路，真理和生命，若不藉着我，没有人可以到父神那里去</a:t>
            </a:r>
            <a:r>
              <a:rPr kumimoji="1" lang="zh-CN" altLang="en-US" sz="3600" b="1" baseline="0" dirty="0">
                <a:solidFill>
                  <a:srgbClr val="003300"/>
                </a:solidFill>
                <a:latin typeface="+mj-ea"/>
                <a:ea typeface="+mj-ea"/>
                <a:cs typeface="Arial" pitchFamily="34" charset="0"/>
              </a:rPr>
              <a:t>” </a:t>
            </a:r>
            <a:r>
              <a:rPr kumimoji="1" lang="en-US" altLang="zh-CN" sz="3600" b="1" baseline="0" dirty="0">
                <a:solidFill>
                  <a:srgbClr val="003300"/>
                </a:solidFill>
                <a:latin typeface="+mj-ea"/>
                <a:ea typeface="+mj-ea"/>
                <a:cs typeface="Arial" pitchFamily="34" charset="0"/>
              </a:rPr>
              <a:t>– </a:t>
            </a:r>
            <a:r>
              <a:rPr kumimoji="1" lang="zh-CN" altLang="en-US" sz="3600" b="1" baseline="0" dirty="0">
                <a:solidFill>
                  <a:srgbClr val="003300"/>
                </a:solidFill>
                <a:latin typeface="+mj-ea"/>
                <a:ea typeface="+mj-ea"/>
                <a:cs typeface="Arial" pitchFamily="34" charset="0"/>
              </a:rPr>
              <a:t>（约</a:t>
            </a:r>
            <a:r>
              <a:rPr kumimoji="1" lang="en-US" altLang="zh-CN" sz="3600" b="1" baseline="0" dirty="0">
                <a:solidFill>
                  <a:srgbClr val="003300"/>
                </a:solidFill>
                <a:latin typeface="+mj-ea"/>
                <a:ea typeface="+mj-ea"/>
                <a:cs typeface="Arial" pitchFamily="34" charset="0"/>
              </a:rPr>
              <a:t>14</a:t>
            </a:r>
            <a:r>
              <a:rPr kumimoji="1" lang="zh-CN" altLang="en-US" sz="3600" b="1" baseline="0" dirty="0">
                <a:solidFill>
                  <a:srgbClr val="003300"/>
                </a:solidFill>
                <a:latin typeface="+mj-ea"/>
                <a:ea typeface="+mj-ea"/>
                <a:cs typeface="Arial" pitchFamily="34" charset="0"/>
              </a:rPr>
              <a:t>：</a:t>
            </a:r>
            <a:r>
              <a:rPr kumimoji="1" lang="en-US" altLang="zh-CN" sz="3600" b="1" baseline="0" dirty="0">
                <a:solidFill>
                  <a:srgbClr val="003300"/>
                </a:solidFill>
                <a:latin typeface="+mj-ea"/>
                <a:ea typeface="+mj-ea"/>
                <a:cs typeface="Arial" pitchFamily="34" charset="0"/>
              </a:rPr>
              <a:t>6</a:t>
            </a:r>
            <a:r>
              <a:rPr kumimoji="1" lang="zh-CN" altLang="en-US" sz="3600" b="1" baseline="0" dirty="0">
                <a:solidFill>
                  <a:srgbClr val="003300"/>
                </a:solidFill>
                <a:latin typeface="+mj-ea"/>
                <a:ea typeface="+mj-ea"/>
                <a:cs typeface="Arial" pitchFamily="34" charset="0"/>
              </a:rPr>
              <a:t>）</a:t>
            </a:r>
            <a:endParaRPr kumimoji="1" lang="en-US" altLang="zh-CN" sz="3600" b="1" baseline="0" dirty="0">
              <a:solidFill>
                <a:srgbClr val="003300"/>
              </a:solidFill>
              <a:latin typeface="+mj-ea"/>
              <a:ea typeface="+mj-ea"/>
              <a:cs typeface="Arial" pitchFamily="34" charset="0"/>
            </a:endParaRPr>
          </a:p>
          <a:p>
            <a:pPr marL="742950" indent="-742950" eaLnBrk="1" hangingPunct="1">
              <a:spcBef>
                <a:spcPts val="600"/>
              </a:spcBef>
              <a:spcAft>
                <a:spcPts val="600"/>
              </a:spcAft>
              <a:buFontTx/>
              <a:buAutoNum type="alphaUcPeriod"/>
              <a:defRPr/>
            </a:pPr>
            <a:r>
              <a:rPr kumimoji="1" lang="zh-CN" altLang="en-US" sz="3600" b="1" baseline="0" dirty="0">
                <a:solidFill>
                  <a:srgbClr val="003300"/>
                </a:solidFill>
                <a:latin typeface="+mj-ea"/>
                <a:ea typeface="+mj-ea"/>
                <a:cs typeface="Arial" pitchFamily="34" charset="0"/>
              </a:rPr>
              <a:t>三种可能</a:t>
            </a:r>
            <a:r>
              <a:rPr kumimoji="1" lang="zh-CN" altLang="en-US" sz="3600" b="1" baseline="0" dirty="0" smtClean="0">
                <a:solidFill>
                  <a:srgbClr val="003300"/>
                </a:solidFill>
                <a:latin typeface="+mj-ea"/>
                <a:ea typeface="+mj-ea"/>
                <a:cs typeface="Arial" pitchFamily="34" charset="0"/>
              </a:rPr>
              <a:t>性 </a:t>
            </a:r>
            <a:r>
              <a:rPr kumimoji="1" lang="zh-CN" altLang="en-US" sz="3600" b="1" dirty="0" smtClean="0">
                <a:solidFill>
                  <a:srgbClr val="003300"/>
                </a:solidFill>
                <a:latin typeface="+mj-ea"/>
                <a:ea typeface="+mj-ea"/>
                <a:cs typeface="Arial" pitchFamily="34" charset="0"/>
              </a:rPr>
              <a:t>（</a:t>
            </a:r>
            <a:r>
              <a:rPr kumimoji="1" lang="en-US" altLang="zh-CN" sz="3600" b="1" dirty="0" smtClean="0">
                <a:solidFill>
                  <a:srgbClr val="003300"/>
                </a:solidFill>
                <a:latin typeface="+mj-ea"/>
                <a:ea typeface="+mj-ea"/>
                <a:cs typeface="Arial" pitchFamily="34" charset="0"/>
              </a:rPr>
              <a:t>C.S. Lewis)</a:t>
            </a:r>
            <a:endParaRPr kumimoji="1" lang="en-US" altLang="zh-TW" sz="3600" b="1" baseline="0" dirty="0">
              <a:solidFill>
                <a:srgbClr val="003300"/>
              </a:solidFill>
              <a:latin typeface="+mj-ea"/>
              <a:ea typeface="+mj-ea"/>
              <a:cs typeface="Arial" pitchFamily="34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kumimoji="1" lang="en-US" altLang="zh-TW" sz="3600" b="1" baseline="0" dirty="0">
                <a:solidFill>
                  <a:srgbClr val="003300"/>
                </a:solidFill>
                <a:latin typeface="+mj-ea"/>
                <a:ea typeface="+mj-ea"/>
                <a:cs typeface="Arial" pitchFamily="34" charset="0"/>
              </a:rPr>
              <a:t>1.	</a:t>
            </a:r>
            <a:r>
              <a:rPr kumimoji="1" lang="zh-CN" altLang="en-US" sz="3600" b="1" baseline="0" dirty="0">
                <a:solidFill>
                  <a:srgbClr val="003300"/>
                </a:solidFill>
                <a:latin typeface="+mj-ea"/>
                <a:ea typeface="+mj-ea"/>
                <a:cs typeface="Arial" pitchFamily="34" charset="0"/>
              </a:rPr>
              <a:t>耶稣说的是</a:t>
            </a:r>
            <a:r>
              <a:rPr kumimoji="1" lang="zh-CN" altLang="en-US" sz="3600" b="1" baseline="0" dirty="0">
                <a:solidFill>
                  <a:srgbClr val="C00000"/>
                </a:solidFill>
                <a:latin typeface="+mj-ea"/>
                <a:ea typeface="+mj-ea"/>
                <a:cs typeface="Arial" pitchFamily="34" charset="0"/>
              </a:rPr>
              <a:t>假的，是骗</a:t>
            </a:r>
            <a:r>
              <a:rPr kumimoji="1" lang="zh-CN" altLang="en-US" sz="3600" b="1" baseline="0" dirty="0" smtClean="0">
                <a:solidFill>
                  <a:srgbClr val="C00000"/>
                </a:solidFill>
                <a:latin typeface="+mj-ea"/>
                <a:ea typeface="+mj-ea"/>
                <a:cs typeface="Arial" pitchFamily="34" charset="0"/>
              </a:rPr>
              <a:t>子 （</a:t>
            </a:r>
            <a:r>
              <a:rPr kumimoji="1" lang="en-US" altLang="zh-CN" sz="3600" b="1" baseline="0" dirty="0" smtClean="0">
                <a:solidFill>
                  <a:srgbClr val="C00000"/>
                </a:solidFill>
                <a:latin typeface="+mj-ea"/>
                <a:ea typeface="+mj-ea"/>
                <a:cs typeface="Arial" pitchFamily="34" charset="0"/>
              </a:rPr>
              <a:t>X)</a:t>
            </a:r>
            <a:endParaRPr kumimoji="1" lang="en-US" altLang="zh-CN" sz="3600" b="1" baseline="0" dirty="0">
              <a:solidFill>
                <a:srgbClr val="C00000"/>
              </a:solidFill>
              <a:latin typeface="+mj-ea"/>
              <a:ea typeface="+mj-ea"/>
              <a:cs typeface="Arial" pitchFamily="34" charset="0"/>
            </a:endParaRPr>
          </a:p>
          <a:p>
            <a:pPr marL="742950" indent="-742950" eaLnBrk="1" hangingPunct="1">
              <a:spcBef>
                <a:spcPts val="600"/>
              </a:spcBef>
              <a:spcAft>
                <a:spcPts val="600"/>
              </a:spcAft>
              <a:buFontTx/>
              <a:buAutoNum type="arabicPeriod" startAt="2"/>
              <a:defRPr/>
            </a:pPr>
            <a:r>
              <a:rPr kumimoji="1" lang="zh-CN" altLang="en-US" sz="3600" b="1" baseline="0" dirty="0" smtClean="0">
                <a:solidFill>
                  <a:srgbClr val="003300"/>
                </a:solidFill>
                <a:latin typeface="+mj-ea"/>
                <a:ea typeface="+mj-ea"/>
                <a:cs typeface="Arial" pitchFamily="34" charset="0"/>
              </a:rPr>
              <a:t> 耶</a:t>
            </a:r>
            <a:r>
              <a:rPr kumimoji="1" lang="zh-CN" altLang="en-US" sz="3600" b="1" baseline="0" dirty="0">
                <a:solidFill>
                  <a:srgbClr val="003300"/>
                </a:solidFill>
                <a:latin typeface="+mj-ea"/>
                <a:ea typeface="+mj-ea"/>
                <a:cs typeface="Arial" pitchFamily="34" charset="0"/>
              </a:rPr>
              <a:t>稣在</a:t>
            </a:r>
            <a:r>
              <a:rPr kumimoji="1" lang="zh-CN" altLang="en-US" sz="3600" b="1" baseline="0" dirty="0">
                <a:solidFill>
                  <a:srgbClr val="C00000"/>
                </a:solidFill>
                <a:latin typeface="+mj-ea"/>
                <a:ea typeface="+mj-ea"/>
                <a:cs typeface="Arial" pitchFamily="34" charset="0"/>
              </a:rPr>
              <a:t>神智上不清</a:t>
            </a:r>
            <a:r>
              <a:rPr kumimoji="1" lang="zh-CN" altLang="en-US" sz="3600" b="1" baseline="0" dirty="0" smtClean="0">
                <a:solidFill>
                  <a:srgbClr val="C00000"/>
                </a:solidFill>
                <a:latin typeface="+mj-ea"/>
                <a:ea typeface="+mj-ea"/>
                <a:cs typeface="Arial" pitchFamily="34" charset="0"/>
              </a:rPr>
              <a:t>楚，是瘋子 </a:t>
            </a:r>
            <a:r>
              <a:rPr kumimoji="1" lang="zh-CN" altLang="en-US" sz="3600" b="1" dirty="0" smtClean="0">
                <a:solidFill>
                  <a:srgbClr val="C00000"/>
                </a:solidFill>
                <a:latin typeface="+mj-ea"/>
                <a:ea typeface="+mj-ea"/>
                <a:cs typeface="Arial" pitchFamily="34" charset="0"/>
              </a:rPr>
              <a:t>（</a:t>
            </a:r>
            <a:r>
              <a:rPr kumimoji="1" lang="en-US" altLang="zh-CN" sz="3600" b="1" dirty="0" smtClean="0">
                <a:solidFill>
                  <a:srgbClr val="C00000"/>
                </a:solidFill>
                <a:latin typeface="+mj-ea"/>
                <a:ea typeface="+mj-ea"/>
                <a:cs typeface="Arial" pitchFamily="34" charset="0"/>
              </a:rPr>
              <a:t>X)</a:t>
            </a:r>
            <a:endParaRPr kumimoji="1" lang="en-US" altLang="zh-CN" sz="3600" b="1" baseline="0" dirty="0">
              <a:solidFill>
                <a:srgbClr val="C00000"/>
              </a:solidFill>
              <a:latin typeface="+mj-ea"/>
              <a:ea typeface="+mj-ea"/>
              <a:cs typeface="Arial" pitchFamily="34" charset="0"/>
            </a:endParaRPr>
          </a:p>
          <a:p>
            <a:pPr marL="742950" indent="-742950" eaLnBrk="1" hangingPunct="1">
              <a:spcBef>
                <a:spcPts val="600"/>
              </a:spcBef>
              <a:spcAft>
                <a:spcPts val="600"/>
              </a:spcAft>
              <a:buFontTx/>
              <a:buAutoNum type="arabicPeriod" startAt="2"/>
              <a:defRPr/>
            </a:pPr>
            <a:r>
              <a:rPr kumimoji="1" lang="zh-CN" altLang="en-US" sz="3600" b="1" baseline="0" dirty="0">
                <a:solidFill>
                  <a:srgbClr val="003300"/>
                </a:solidFill>
                <a:latin typeface="+mj-ea"/>
                <a:ea typeface="+mj-ea"/>
                <a:cs typeface="Arial" pitchFamily="34" charset="0"/>
              </a:rPr>
              <a:t> 耶稣是</a:t>
            </a:r>
            <a:r>
              <a:rPr kumimoji="1" lang="zh-CN" altLang="en-US" sz="3600" b="1" baseline="0" dirty="0">
                <a:solidFill>
                  <a:srgbClr val="0070C0"/>
                </a:solidFill>
                <a:latin typeface="+mj-ea"/>
                <a:ea typeface="+mj-ea"/>
                <a:cs typeface="Arial" pitchFamily="34" charset="0"/>
              </a:rPr>
              <a:t>神的儿</a:t>
            </a:r>
            <a:r>
              <a:rPr kumimoji="1" lang="zh-CN" altLang="en-US" sz="3600" b="1" baseline="0" dirty="0" smtClean="0">
                <a:solidFill>
                  <a:srgbClr val="0070C0"/>
                </a:solidFill>
                <a:latin typeface="+mj-ea"/>
                <a:ea typeface="+mj-ea"/>
                <a:cs typeface="Arial" pitchFamily="34" charset="0"/>
              </a:rPr>
              <a:t>子 （</a:t>
            </a:r>
            <a:r>
              <a:rPr kumimoji="1" lang="en-US" altLang="zh-CN" sz="3600" b="1" baseline="0" dirty="0" smtClean="0">
                <a:solidFill>
                  <a:srgbClr val="0070C0"/>
                </a:solidFill>
                <a:latin typeface="+mj-ea"/>
                <a:ea typeface="+mj-ea"/>
                <a:cs typeface="Arial" pitchFamily="34" charset="0"/>
              </a:rPr>
              <a:t>V)</a:t>
            </a:r>
            <a:endParaRPr kumimoji="1" lang="en-US" sz="3600" b="1" baseline="0" dirty="0">
              <a:solidFill>
                <a:srgbClr val="0070C0"/>
              </a:solidFill>
              <a:latin typeface="+mj-ea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zh-CN" altLang="en-US" b="1" u="sng" dirty="0" smtClean="0"/>
              <a:t>你們信神，也當信我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61662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zh-CN" altLang="en-US" b="1" dirty="0" smtClean="0">
                <a:latin typeface="+mj-ea"/>
                <a:ea typeface="+mj-ea"/>
              </a:rPr>
              <a:t>（</a:t>
            </a:r>
            <a:r>
              <a:rPr lang="en-US" b="1" dirty="0" smtClean="0">
                <a:latin typeface="+mj-ea"/>
                <a:ea typeface="+mj-ea"/>
              </a:rPr>
              <a:t>1</a:t>
            </a:r>
            <a:r>
              <a:rPr lang="zh-CN" altLang="en-US" b="1" dirty="0" smtClean="0">
                <a:latin typeface="+mj-ea"/>
                <a:ea typeface="+mj-ea"/>
              </a:rPr>
              <a:t>）</a:t>
            </a:r>
            <a:r>
              <a:rPr lang="en-US" b="1" dirty="0" smtClean="0">
                <a:latin typeface="+mj-ea"/>
                <a:ea typeface="+mj-ea"/>
              </a:rPr>
              <a:t>2-4</a:t>
            </a:r>
            <a:r>
              <a:rPr lang="zh-CN" altLang="en-US" b="1" dirty="0" smtClean="0">
                <a:latin typeface="+mj-ea"/>
                <a:ea typeface="+mj-ea"/>
              </a:rPr>
              <a:t>節 </a:t>
            </a:r>
            <a:r>
              <a:rPr lang="en-US" altLang="zh-CN" b="1" dirty="0" smtClean="0">
                <a:latin typeface="+mj-ea"/>
                <a:ea typeface="+mj-ea"/>
              </a:rPr>
              <a:t>-  </a:t>
            </a:r>
            <a:r>
              <a:rPr lang="zh-CN" altLang="en-US" b="1" dirty="0" smtClean="0">
                <a:latin typeface="+mj-ea"/>
                <a:ea typeface="+mj-ea"/>
              </a:rPr>
              <a:t>相信</a:t>
            </a:r>
            <a:r>
              <a:rPr lang="en-US" altLang="zh-CN" b="1" dirty="0" smtClean="0">
                <a:latin typeface="+mj-ea"/>
                <a:ea typeface="+mj-ea"/>
              </a:rPr>
              <a:t>『</a:t>
            </a:r>
            <a:r>
              <a:rPr lang="zh-CN" altLang="en-US" b="1" dirty="0" smtClean="0">
                <a:solidFill>
                  <a:srgbClr val="0070C0"/>
                </a:solidFill>
              </a:rPr>
              <a:t>父的家和耶穌的再來</a:t>
            </a:r>
            <a:r>
              <a:rPr lang="en-US" altLang="zh-CN" b="1" dirty="0" smtClean="0">
                <a:latin typeface="+mj-ea"/>
                <a:ea typeface="+mj-ea"/>
              </a:rPr>
              <a:t>』</a:t>
            </a:r>
            <a:endParaRPr lang="en-US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zh-CN" b="1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zh-CN" b="1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zh-CN" altLang="en-US" b="1" dirty="0" smtClean="0">
                <a:latin typeface="+mj-ea"/>
                <a:ea typeface="+mj-ea"/>
              </a:rPr>
              <a:t>（</a:t>
            </a:r>
            <a:r>
              <a:rPr lang="en-US" b="1" dirty="0" smtClean="0">
                <a:latin typeface="+mj-ea"/>
                <a:ea typeface="+mj-ea"/>
              </a:rPr>
              <a:t>2</a:t>
            </a:r>
            <a:r>
              <a:rPr lang="zh-CN" altLang="en-US" b="1" dirty="0" smtClean="0">
                <a:latin typeface="+mj-ea"/>
                <a:ea typeface="+mj-ea"/>
              </a:rPr>
              <a:t>）</a:t>
            </a:r>
            <a:r>
              <a:rPr lang="en-US" b="1" dirty="0" smtClean="0">
                <a:latin typeface="+mj-ea"/>
                <a:ea typeface="+mj-ea"/>
              </a:rPr>
              <a:t>5-10</a:t>
            </a:r>
            <a:r>
              <a:rPr lang="zh-CN" altLang="en-US" b="1" dirty="0" smtClean="0">
                <a:latin typeface="+mj-ea"/>
                <a:ea typeface="+mj-ea"/>
              </a:rPr>
              <a:t>節</a:t>
            </a:r>
            <a:r>
              <a:rPr lang="en-US" altLang="zh-CN" b="1" dirty="0" smtClean="0">
                <a:latin typeface="+mj-ea"/>
                <a:ea typeface="+mj-ea"/>
              </a:rPr>
              <a:t> - </a:t>
            </a:r>
            <a:r>
              <a:rPr lang="zh-CN" altLang="en-US" b="1" dirty="0" smtClean="0">
                <a:latin typeface="+mj-ea"/>
                <a:ea typeface="+mj-ea"/>
              </a:rPr>
              <a:t>相信</a:t>
            </a:r>
            <a:r>
              <a:rPr lang="en-US" altLang="zh-CN" b="1" dirty="0" smtClean="0">
                <a:latin typeface="+mj-ea"/>
                <a:ea typeface="+mj-ea"/>
              </a:rPr>
              <a:t>『</a:t>
            </a:r>
            <a:r>
              <a:rPr lang="zh-CN" altLang="en-US" b="1" dirty="0" smtClean="0">
                <a:solidFill>
                  <a:srgbClr val="0070C0"/>
                </a:solidFill>
                <a:latin typeface="+mj-ea"/>
                <a:ea typeface="+mj-ea"/>
              </a:rPr>
              <a:t>耶穌是唯一道路</a:t>
            </a:r>
            <a:r>
              <a:rPr lang="en-US" altLang="zh-CN" b="1" dirty="0" smtClean="0">
                <a:solidFill>
                  <a:srgbClr val="0070C0"/>
                </a:solidFill>
                <a:latin typeface="+mj-ea"/>
                <a:ea typeface="+mj-ea"/>
              </a:rPr>
              <a:t>=</a:t>
            </a:r>
            <a:r>
              <a:rPr lang="zh-CN" altLang="en-US" b="1" dirty="0" smtClean="0">
                <a:solidFill>
                  <a:srgbClr val="0070C0"/>
                </a:solidFill>
                <a:latin typeface="+mj-ea"/>
                <a:ea typeface="+mj-ea"/>
              </a:rPr>
              <a:t>真理</a:t>
            </a:r>
            <a:r>
              <a:rPr lang="en-US" altLang="zh-CN" b="1" dirty="0" smtClean="0">
                <a:latin typeface="+mj-ea"/>
                <a:ea typeface="+mj-ea"/>
              </a:rPr>
              <a:t>』</a:t>
            </a:r>
          </a:p>
          <a:p>
            <a:pPr>
              <a:buNone/>
            </a:pPr>
            <a:endParaRPr lang="en-US" dirty="0" smtClean="0">
              <a:latin typeface="+mj-ea"/>
              <a:ea typeface="+mj-ea"/>
            </a:endParaRPr>
          </a:p>
          <a:p>
            <a:pPr marL="2428875" indent="-2428875">
              <a:lnSpc>
                <a:spcPct val="120000"/>
              </a:lnSpc>
              <a:buNone/>
            </a:pPr>
            <a:r>
              <a:rPr lang="zh-CN" altLang="en-US" b="1" dirty="0" smtClean="0">
                <a:latin typeface="+mj-ea"/>
                <a:ea typeface="+mj-ea"/>
              </a:rPr>
              <a:t>（</a:t>
            </a:r>
            <a:r>
              <a:rPr lang="en-US" b="1" dirty="0" smtClean="0">
                <a:latin typeface="+mj-ea"/>
                <a:ea typeface="+mj-ea"/>
              </a:rPr>
              <a:t>3</a:t>
            </a:r>
            <a:r>
              <a:rPr lang="zh-CN" altLang="en-US" b="1" dirty="0" smtClean="0">
                <a:latin typeface="+mj-ea"/>
                <a:ea typeface="+mj-ea"/>
              </a:rPr>
              <a:t>）</a:t>
            </a:r>
            <a:r>
              <a:rPr lang="en-US" b="1" dirty="0" smtClean="0">
                <a:latin typeface="+mj-ea"/>
                <a:ea typeface="+mj-ea"/>
              </a:rPr>
              <a:t>11-14</a:t>
            </a:r>
            <a:r>
              <a:rPr lang="zh-CN" altLang="en-US" b="1" dirty="0" smtClean="0">
                <a:latin typeface="+mj-ea"/>
                <a:ea typeface="+mj-ea"/>
              </a:rPr>
              <a:t>節</a:t>
            </a:r>
            <a:r>
              <a:rPr lang="en-US" altLang="zh-CN" b="1" dirty="0" smtClean="0">
                <a:latin typeface="+mj-ea"/>
                <a:ea typeface="+mj-ea"/>
              </a:rPr>
              <a:t>–</a:t>
            </a:r>
            <a:r>
              <a:rPr lang="zh-CN" altLang="en-US" b="1" dirty="0" smtClean="0">
                <a:latin typeface="+mj-ea"/>
                <a:ea typeface="+mj-ea"/>
              </a:rPr>
              <a:t>相信</a:t>
            </a:r>
            <a:r>
              <a:rPr lang="en-US" altLang="zh-CN" b="1" dirty="0" smtClean="0">
                <a:latin typeface="+mj-ea"/>
                <a:ea typeface="+mj-ea"/>
              </a:rPr>
              <a:t>『</a:t>
            </a:r>
            <a:r>
              <a:rPr lang="zh-CN" altLang="en-US" b="1" dirty="0" smtClean="0">
                <a:solidFill>
                  <a:srgbClr val="0070C0"/>
                </a:solidFill>
                <a:latin typeface="+mj-ea"/>
                <a:ea typeface="+mj-ea"/>
              </a:rPr>
              <a:t>奉耶穌的名祈求，必成就讓父神得榮耀的更大的事</a:t>
            </a:r>
            <a:r>
              <a:rPr lang="en-US" altLang="zh-CN" b="1" dirty="0" smtClean="0">
                <a:latin typeface="+mj-ea"/>
                <a:ea typeface="+mj-ea"/>
              </a:rPr>
              <a:t>』</a:t>
            </a:r>
          </a:p>
          <a:p>
            <a:pPr>
              <a:buNone/>
            </a:pPr>
            <a:endParaRPr lang="en-US" b="1" dirty="0" smtClean="0">
              <a:latin typeface="+mj-ea"/>
              <a:ea typeface="+mj-ea"/>
            </a:endParaRPr>
          </a:p>
          <a:p>
            <a:pPr>
              <a:buNone/>
            </a:pPr>
            <a:endParaRPr lang="en-US" dirty="0" smtClean="0">
              <a:latin typeface="+mj-ea"/>
              <a:ea typeface="+mj-ea"/>
            </a:endParaRPr>
          </a:p>
          <a:p>
            <a:pPr marL="2428875" indent="-2428875">
              <a:lnSpc>
                <a:spcPct val="120000"/>
              </a:lnSpc>
              <a:buNone/>
            </a:pPr>
            <a:r>
              <a:rPr lang="zh-CN" altLang="en-US" b="1" dirty="0" smtClean="0">
                <a:latin typeface="+mj-ea"/>
                <a:ea typeface="+mj-ea"/>
              </a:rPr>
              <a:t>（</a:t>
            </a:r>
            <a:r>
              <a:rPr lang="en-US" b="1" dirty="0" smtClean="0">
                <a:latin typeface="+mj-ea"/>
                <a:ea typeface="+mj-ea"/>
              </a:rPr>
              <a:t>4</a:t>
            </a:r>
            <a:r>
              <a:rPr lang="zh-CN" altLang="en-US" b="1" dirty="0" smtClean="0">
                <a:latin typeface="+mj-ea"/>
                <a:ea typeface="+mj-ea"/>
              </a:rPr>
              <a:t>）</a:t>
            </a:r>
            <a:r>
              <a:rPr lang="en-US" b="1" dirty="0" smtClean="0">
                <a:latin typeface="+mj-ea"/>
                <a:ea typeface="+mj-ea"/>
              </a:rPr>
              <a:t>15-17</a:t>
            </a:r>
            <a:r>
              <a:rPr lang="zh-CN" altLang="en-US" b="1" dirty="0" smtClean="0">
                <a:latin typeface="+mj-ea"/>
                <a:ea typeface="+mj-ea"/>
              </a:rPr>
              <a:t>節</a:t>
            </a:r>
            <a:r>
              <a:rPr lang="en-US" altLang="zh-CN" b="1" dirty="0" smtClean="0">
                <a:latin typeface="+mj-ea"/>
                <a:ea typeface="+mj-ea"/>
              </a:rPr>
              <a:t>- </a:t>
            </a:r>
            <a:r>
              <a:rPr lang="zh-CN" altLang="en-US" b="1" dirty="0" smtClean="0">
                <a:latin typeface="+mj-ea"/>
                <a:ea typeface="+mj-ea"/>
              </a:rPr>
              <a:t>相信</a:t>
            </a:r>
            <a:r>
              <a:rPr lang="en-US" altLang="zh-CN" b="1" dirty="0" smtClean="0">
                <a:latin typeface="+mj-ea"/>
                <a:ea typeface="+mj-ea"/>
              </a:rPr>
              <a:t>『</a:t>
            </a:r>
            <a:r>
              <a:rPr lang="zh-CN" altLang="en-US" b="1" dirty="0" smtClean="0">
                <a:solidFill>
                  <a:srgbClr val="0070C0"/>
                </a:solidFill>
                <a:latin typeface="+mj-ea"/>
                <a:ea typeface="+mj-ea"/>
              </a:rPr>
              <a:t>順服遵守主命，就得聖靈常常（永遠）同在</a:t>
            </a:r>
            <a:r>
              <a:rPr lang="en-US" altLang="zh-CN" b="1" dirty="0" smtClean="0">
                <a:latin typeface="+mj-ea"/>
                <a:ea typeface="+mj-ea"/>
              </a:rPr>
              <a:t>』</a:t>
            </a:r>
            <a:r>
              <a:rPr lang="zh-CN" altLang="en-US" b="1" dirty="0" smtClean="0">
                <a:latin typeface="+mj-ea"/>
                <a:ea typeface="+mj-ea"/>
              </a:rPr>
              <a:t> </a:t>
            </a:r>
            <a:endParaRPr lang="en-US" altLang="zh-CN" b="1" dirty="0" smtClean="0">
              <a:latin typeface="+mj-ea"/>
              <a:ea typeface="+mj-ea"/>
            </a:endParaRPr>
          </a:p>
          <a:p>
            <a:pPr marL="2952750" indent="-2952750">
              <a:buNone/>
            </a:pPr>
            <a:endParaRPr lang="en-US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en-US" b="1" dirty="0" smtClean="0">
                <a:latin typeface="+mj-ea"/>
                <a:ea typeface="+mj-ea"/>
              </a:rPr>
              <a:t>	18</a:t>
            </a:r>
            <a:r>
              <a:rPr lang="zh-CN" altLang="en-US" b="1" dirty="0" smtClean="0">
                <a:latin typeface="+mj-ea"/>
                <a:ea typeface="+mj-ea"/>
              </a:rPr>
              <a:t>節：</a:t>
            </a:r>
            <a:r>
              <a:rPr lang="en-US" altLang="zh-CN" b="1" dirty="0" smtClean="0">
                <a:latin typeface="+mj-ea"/>
                <a:ea typeface="+mj-ea"/>
              </a:rPr>
              <a:t>	</a:t>
            </a:r>
          </a:p>
          <a:p>
            <a:pPr>
              <a:buNone/>
            </a:pPr>
            <a:r>
              <a:rPr lang="en-US" altLang="zh-TW" b="1" u="sng" dirty="0" smtClean="0">
                <a:solidFill>
                  <a:srgbClr val="0070C0"/>
                </a:solidFill>
                <a:latin typeface="+mj-ea"/>
                <a:ea typeface="+mj-ea"/>
              </a:rPr>
              <a:t>	</a:t>
            </a:r>
            <a:r>
              <a:rPr lang="zh-TW" altLang="en-US" b="1" u="sng" dirty="0" smtClean="0">
                <a:solidFill>
                  <a:srgbClr val="0070C0"/>
                </a:solidFill>
                <a:latin typeface="+mj-ea"/>
                <a:ea typeface="+mj-ea"/>
              </a:rPr>
              <a:t>我不撇下你們為孤兒、我必到你們這裡來。</a:t>
            </a:r>
            <a:endParaRPr lang="en-US" b="1" dirty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3695826" y="2416073"/>
            <a:ext cx="72008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3695826" y="3914169"/>
            <a:ext cx="72008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3779912" y="5301208"/>
            <a:ext cx="72008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3635896" y="1440832"/>
            <a:ext cx="72008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629841" y="457201"/>
            <a:ext cx="2949178" cy="1600199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zh-TW" altLang="en-US" sz="3200" cap="none" dirty="0">
                <a:solidFill>
                  <a:schemeClr val="dk1"/>
                </a:solidFill>
                <a:latin typeface="DFKai-SB" pitchFamily="65" charset="-120"/>
                <a:ea typeface="DFKai-SB" pitchFamily="65" charset="-120"/>
                <a:cs typeface="Arial"/>
                <a:sym typeface="Arial"/>
              </a:rPr>
              <a:t>中國都市化</a:t>
            </a:r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1201006" y="1918503"/>
            <a:ext cx="2002841" cy="3811588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altLang="zh-TW" sz="2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1953	13.3%</a:t>
            </a:r>
          </a:p>
          <a:p>
            <a:pPr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25000"/>
            </a:pPr>
            <a:r>
              <a:rPr lang="en-US" altLang="zh-TW" sz="2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1964	18.3%</a:t>
            </a:r>
          </a:p>
          <a:p>
            <a:pPr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25000"/>
            </a:pPr>
            <a:r>
              <a:rPr lang="en-US" altLang="zh-TW" sz="2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1982	20.9%</a:t>
            </a:r>
          </a:p>
          <a:p>
            <a:pPr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25000"/>
            </a:pPr>
            <a:r>
              <a:rPr lang="en-US" altLang="zh-TW" sz="2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1990	26.4%</a:t>
            </a:r>
          </a:p>
          <a:p>
            <a:pPr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25000"/>
            </a:pPr>
            <a:r>
              <a:rPr lang="en-US" altLang="zh-TW" sz="2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2000	36.2%</a:t>
            </a:r>
          </a:p>
          <a:p>
            <a:pPr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25000"/>
            </a:pPr>
            <a:r>
              <a:rPr lang="en-US" altLang="zh-TW" sz="2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2012	52.6%</a:t>
            </a:r>
          </a:p>
          <a:p>
            <a:pPr>
              <a:lnSpc>
                <a:spcPct val="90000"/>
              </a:lnSpc>
              <a:spcBef>
                <a:spcPts val="750"/>
              </a:spcBef>
              <a:buClr>
                <a:srgbClr val="7F7F7F"/>
              </a:buClr>
              <a:buSzPct val="25000"/>
            </a:pPr>
            <a:r>
              <a:rPr lang="en-US" altLang="zh-TW" sz="2100" b="1" dirty="0" smtClean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r>
              <a:rPr lang="en-US" altLang="zh-CN" sz="2100" b="1" dirty="0" smtClean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30</a:t>
            </a:r>
            <a:r>
              <a:rPr lang="en-US" altLang="zh-TW" sz="21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altLang="zh-CN" sz="2100" b="1" dirty="0" smtClean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lang="en-US" altLang="zh-TW" sz="2100" b="1" dirty="0" smtClean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0.0</a:t>
            </a:r>
            <a:r>
              <a:rPr lang="en-US" altLang="zh-CN" sz="2100" b="1" dirty="0" smtClean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US" altLang="zh-TW" sz="2100" b="1" dirty="0" smtClean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%</a:t>
            </a:r>
            <a:endParaRPr lang="en-US" altLang="zh-TW" sz="2100" b="1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9" name="Shape 179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3333509" y="969458"/>
            <a:ext cx="5329008" cy="499150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539552" y="188640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 smtClean="0"/>
              <a:t>中國城市教會隨城市人口高速成長</a:t>
            </a:r>
            <a:endParaRPr lang="en-US" sz="4000" b="1" dirty="0"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9111</TotalTime>
  <Words>312</Words>
  <Application>Microsoft Office PowerPoint</Application>
  <PresentationFormat>On-screen Show (4:3)</PresentationFormat>
  <Paragraphs>46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DFKai-SB</vt:lpstr>
      <vt:lpstr>新細明體</vt:lpstr>
      <vt:lpstr>黑体</vt:lpstr>
      <vt:lpstr>宋体</vt:lpstr>
      <vt:lpstr>Yu Gothic</vt:lpstr>
      <vt:lpstr>Arial</vt:lpstr>
      <vt:lpstr>Arial Narrow</vt:lpstr>
      <vt:lpstr>Calibri</vt:lpstr>
      <vt:lpstr>Office Theme</vt:lpstr>
      <vt:lpstr>PowerPoint Presentation</vt:lpstr>
      <vt:lpstr>PowerPoint Presentation</vt:lpstr>
      <vt:lpstr>你們信神，也當信我</vt:lpstr>
      <vt:lpstr>PowerPoint Presentation</vt:lpstr>
      <vt:lpstr>你們信神，也當信我</vt:lpstr>
      <vt:lpstr>中國都市化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louyang</dc:creator>
  <cp:lastModifiedBy>ccic-cupertino</cp:lastModifiedBy>
  <cp:revision>41</cp:revision>
  <dcterms:created xsi:type="dcterms:W3CDTF">2016-08-02T01:01:07Z</dcterms:created>
  <dcterms:modified xsi:type="dcterms:W3CDTF">2016-09-04T16:21:47Z</dcterms:modified>
</cp:coreProperties>
</file>