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3" r:id="rId2"/>
    <p:sldId id="291" r:id="rId3"/>
    <p:sldId id="292" r:id="rId4"/>
    <p:sldId id="293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51" autoAdjust="0"/>
    <p:restoredTop sz="82191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9/17/2016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6324600" cy="3581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53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神向我們所要的是</a:t>
            </a:r>
            <a:endParaRPr lang="en-US" altLang="zh-TW" sz="5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敬畏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Fear)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遵行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Walk)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愛    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Love)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事奉 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(To Serve)</a:t>
            </a: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90800"/>
            <a:ext cx="7391400" cy="3657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zh-TW" altLang="en-US" sz="56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為什麼「神愛我」很重要？</a:t>
            </a:r>
          </a:p>
          <a:p>
            <a:pPr lvl="1">
              <a:buClr>
                <a:srgbClr val="0BD0D9"/>
              </a:buClr>
            </a:pPr>
            <a:r>
              <a:rPr lang="zh-TW" altLang="en-US" sz="5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是自我認知的基礎</a:t>
            </a:r>
          </a:p>
          <a:p>
            <a:pPr lvl="1">
              <a:buClr>
                <a:srgbClr val="0BD0D9"/>
              </a:buClr>
            </a:pPr>
            <a:r>
              <a:rPr lang="zh-TW" altLang="en-US" sz="5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是認罪悔改的原因</a:t>
            </a:r>
          </a:p>
          <a:p>
            <a:pPr lvl="1">
              <a:buClr>
                <a:srgbClr val="0BD0D9"/>
              </a:buClr>
            </a:pPr>
            <a:r>
              <a:rPr lang="zh-TW" altLang="en-US" sz="5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是成聖生活的動力</a:t>
            </a:r>
          </a:p>
          <a:p>
            <a:pPr lvl="1">
              <a:buClr>
                <a:srgbClr val="0BD0D9"/>
              </a:buClr>
            </a:pPr>
            <a:r>
              <a:rPr lang="zh-TW" altLang="en-US" sz="5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是靈程經歷的中心</a:t>
            </a:r>
            <a:endParaRPr lang="en-US" altLang="zh-TW" sz="5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362200"/>
            <a:ext cx="6324600" cy="35814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專愛我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揀選我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我不配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祂守約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專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愛我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362200"/>
            <a:ext cx="6934200" cy="4191000"/>
          </a:xfrm>
        </p:spPr>
        <p:txBody>
          <a:bodyPr>
            <a:normAutofit fontScale="55000" lnSpcReduction="20000"/>
          </a:bodyPr>
          <a:lstStyle/>
          <a:p>
            <a:pPr>
              <a:buClr>
                <a:srgbClr val="0BD0D9"/>
              </a:buClr>
            </a:pP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被愛與被接納是人內</a:t>
            </a: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心最大的</a:t>
            </a: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渴望</a:t>
            </a:r>
          </a:p>
          <a:p>
            <a:pPr>
              <a:buClr>
                <a:srgbClr val="0BD0D9"/>
              </a:buClr>
            </a:pP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人都願意發揮自己的創造力、過一個豐盛的生活</a:t>
            </a:r>
          </a:p>
          <a:p>
            <a:pPr>
              <a:buClr>
                <a:srgbClr val="0BD0D9"/>
              </a:buClr>
            </a:pP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神所愛的是人生最需要確定的事實</a:t>
            </a:r>
          </a:p>
          <a:p>
            <a:pPr>
              <a:buClr>
                <a:srgbClr val="0BD0D9"/>
              </a:buClr>
            </a:pPr>
            <a:r>
              <a:rPr lang="zh-TW" altLang="en-US" sz="7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神的專愛不是人的只愛</a:t>
            </a:r>
          </a:p>
          <a:p>
            <a:pPr lvl="1">
              <a:buClr>
                <a:srgbClr val="0BD0D9"/>
              </a:buClr>
            </a:pPr>
            <a:endParaRPr lang="zh-TW" altLang="en-US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揀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選我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620000" cy="3581400"/>
          </a:xfrm>
        </p:spPr>
        <p:txBody>
          <a:bodyPr>
            <a:normAutofit fontScale="925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人對揀選的觀念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神的揀選有什麼不同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了解神揀選是多麼重要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感謝神的揀選是多麼自然</a:t>
            </a: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我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不配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20000" cy="3581400"/>
          </a:xfrm>
        </p:spPr>
        <p:txBody>
          <a:bodyPr>
            <a:normAutofit fontScale="92500" lnSpcReduction="200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一個個人化、貼心的體認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同時需要團體性的認同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經常地與我的不配共處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把我的不配成為別人的祝福</a:t>
            </a:r>
          </a:p>
          <a:p>
            <a:pPr lvl="1">
              <a:buClr>
                <a:srgbClr val="0BD0D9"/>
              </a:buClr>
            </a:pPr>
            <a:endParaRPr lang="zh-TW" altLang="en-US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73914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神所專愛的</a:t>
            </a:r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祂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守約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305800" cy="3581400"/>
          </a:xfrm>
        </p:spPr>
        <p:txBody>
          <a:bodyPr>
            <a:normAutofit fontScale="92500"/>
          </a:bodyPr>
          <a:lstStyle/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因我在信心上的軟弱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為了我限制了祂自己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一個極不合理的舉動</a:t>
            </a:r>
          </a:p>
          <a:p>
            <a:pPr lvl="1">
              <a:buClr>
                <a:srgbClr val="0BD0D9"/>
              </a:buClr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十字架上讓我看到約中的愛</a:t>
            </a:r>
          </a:p>
          <a:p>
            <a:pPr lvl="3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2326</TotalTime>
  <Words>325</Words>
  <Application>Microsoft Office PowerPoint</Application>
  <PresentationFormat>On-screen Show (4:3)</PresentationFormat>
  <Paragraphs>76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神所專愛的</vt:lpstr>
      <vt:lpstr>神所專愛的</vt:lpstr>
      <vt:lpstr>神所專愛的</vt:lpstr>
      <vt:lpstr>神所專愛的-專愛我</vt:lpstr>
      <vt:lpstr>神所專愛的-揀選我</vt:lpstr>
      <vt:lpstr>神所專愛的-我不配</vt:lpstr>
      <vt:lpstr>神所專愛的-祂守約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251</cp:revision>
  <dcterms:created xsi:type="dcterms:W3CDTF">2015-08-01T18:05:10Z</dcterms:created>
  <dcterms:modified xsi:type="dcterms:W3CDTF">2016-09-18T04:57:52Z</dcterms:modified>
</cp:coreProperties>
</file>