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84" r:id="rId3"/>
    <p:sldId id="285" r:id="rId4"/>
    <p:sldId id="286" r:id="rId5"/>
    <p:sldId id="289" r:id="rId6"/>
    <p:sldId id="290" r:id="rId7"/>
    <p:sldId id="292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盡心盡性愛耶和華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我的神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53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神向我們所要的是</a:t>
            </a:r>
            <a:endParaRPr lang="en-US" altLang="zh-TW" sz="5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敬畏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Fear)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Walk)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    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Love)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Serve)</a:t>
            </a: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盡心盡性愛耶和華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我的神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19400"/>
            <a:ext cx="7543800" cy="3581400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是回應神先愛我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會帶出來行動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3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是全人的投入</a:t>
            </a:r>
            <a:endParaRPr lang="en-US" altLang="zh-TW" sz="4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關係個人、群體存亡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要恢復人原來的形象</a:t>
            </a:r>
            <a:endParaRPr lang="en-US" altLang="zh-TW" sz="4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要 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是回應神先愛我</a:t>
            </a:r>
            <a:endParaRPr 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5943600" cy="3581400"/>
          </a:xfrm>
        </p:spPr>
        <p:txBody>
          <a:bodyPr>
            <a:normAutofit fontScale="85000" lnSpcReduction="2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</a:t>
            </a:r>
            <a:r>
              <a:rPr lang="zh-TW" altLang="en-US" sz="47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愛神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是應該；不是被強迫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</a:t>
            </a:r>
            <a:r>
              <a:rPr lang="zh-TW" altLang="en-US" sz="47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愛神不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是因為神缺少我的愛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我愛</a:t>
            </a:r>
            <a:r>
              <a:rPr lang="zh-TW" altLang="en-US" sz="47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神是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r>
              <a:rPr lang="zh-TW" altLang="en-US" sz="47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所有人際關係的基礎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愛 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會帶出來行動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5943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是一種生命本質的表現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愛神的行動是遵守神一切的吩咐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愛神 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是全人的投入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盡心盡性愛耶和華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神是我心思意念、 行動作為、 喜樂滿足的中心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95400"/>
            <a:ext cx="7086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愛神 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關係個人、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群體的存亡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57912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愛神使我可以存活 、 這是絕對和必要的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不僅是對我個人、 也是關係群體的存活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愛神 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要恢復人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原來的形象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5532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人本有神的形像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偶像破壞了神與人的關係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除掉心裡的污穢是神與人關係恢復的一個大前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對人帶出了對救贖的盼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一首愛神的詩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詩篇十九篇</a:t>
            </a:r>
            <a:endParaRPr lang="en-US" sz="4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愛神的創造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(1-6)</a:t>
            </a: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愛神的話語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(7-9)</a:t>
            </a: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對神話語的回應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(10,11)</a:t>
            </a:r>
          </a:p>
          <a:p>
            <a:pPr lvl="1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對神救贖的盼望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(12-14)</a:t>
            </a: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2661</TotalTime>
  <Words>356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盡心盡性愛耶和華 我的神</vt:lpstr>
      <vt:lpstr>盡心盡性愛耶和華 我的神</vt:lpstr>
      <vt:lpstr>要 - 是回應神先愛我</vt:lpstr>
      <vt:lpstr>愛 - 會帶出來行動</vt:lpstr>
      <vt:lpstr> 愛神 - 是全人的投入</vt:lpstr>
      <vt:lpstr>愛神 - 關係個人、 群體的存亡</vt:lpstr>
      <vt:lpstr>愛神 - 要恢復人 原來的形象</vt:lpstr>
      <vt:lpstr>一首愛神的詩 - 詩篇十九篇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298</cp:revision>
  <dcterms:created xsi:type="dcterms:W3CDTF">2015-08-01T18:05:10Z</dcterms:created>
  <dcterms:modified xsi:type="dcterms:W3CDTF">2016-10-09T15:37:28Z</dcterms:modified>
</cp:coreProperties>
</file>