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83" r:id="rId2"/>
    <p:sldId id="284" r:id="rId3"/>
    <p:sldId id="291" r:id="rId4"/>
    <p:sldId id="293" r:id="rId5"/>
    <p:sldId id="294" r:id="rId6"/>
    <p:sldId id="286" r:id="rId7"/>
    <p:sldId id="287" r:id="rId8"/>
    <p:sldId id="29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751" autoAdjust="0"/>
    <p:restoredTop sz="82184" autoAdjust="0"/>
  </p:normalViewPr>
  <p:slideViewPr>
    <p:cSldViewPr>
      <p:cViewPr varScale="1">
        <p:scale>
          <a:sx n="62" d="100"/>
          <a:sy n="62" d="100"/>
        </p:scale>
        <p:origin x="-153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D516-59F5-4FB6-AA32-238376248CB9}" type="datetimeFigureOut">
              <a:rPr lang="en-US" smtClean="0"/>
              <a:pPr/>
              <a:t>10/23/2016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0C061-231C-4EDB-BCF1-BE02DF0FF6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10/23/2016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10/23/2016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10/23/2016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10/23/2016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10/23/2016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10/23/2016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10/23/2016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7AA22-D6EF-4C15-8272-7159476A0345}" type="datetimeFigureOut">
              <a:rPr lang="en-US" smtClean="0"/>
              <a:pPr/>
              <a:t>10/23/2016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295400"/>
            <a:ext cx="7391400" cy="10668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工作與安息</a:t>
            </a:r>
            <a:endParaRPr lang="en-US" sz="6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819400"/>
            <a:ext cx="6324600" cy="3581400"/>
          </a:xfrm>
        </p:spPr>
        <p:txBody>
          <a:bodyPr>
            <a:normAutofit lnSpcReduction="10000"/>
          </a:bodyPr>
          <a:lstStyle/>
          <a:p>
            <a:pPr lvl="1">
              <a:buClr>
                <a:srgbClr val="0BD0D9"/>
              </a:buClr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人與工作的關係</a:t>
            </a:r>
            <a:endParaRPr lang="en-US" altLang="zh-TW" sz="5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扭曲的工作環境</a:t>
            </a:r>
            <a:endParaRPr lang="en-US" altLang="zh-TW" sz="5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人所需要的安息</a:t>
            </a:r>
            <a:endParaRPr lang="en-US" altLang="zh-TW" sz="5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r>
              <a:rPr lang="zh-TW" altLang="en-US" sz="5200" b="1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我怎</a:t>
            </a: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麼進入安息</a:t>
            </a:r>
            <a:endParaRPr lang="en-US" altLang="zh-TW" sz="5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295400"/>
            <a:ext cx="7391400" cy="10668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工作與安息</a:t>
            </a:r>
            <a:endParaRPr lang="en-US" sz="6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819400"/>
            <a:ext cx="6324600" cy="3581400"/>
          </a:xfrm>
        </p:spPr>
        <p:txBody>
          <a:bodyPr>
            <a:normAutofit/>
          </a:bodyPr>
          <a:lstStyle/>
          <a:p>
            <a:pPr lvl="1">
              <a:buClr>
                <a:srgbClr val="0BD0D9"/>
              </a:buClr>
              <a:buNone/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神的工作</a:t>
            </a:r>
            <a:endParaRPr lang="en-US" altLang="zh-TW" sz="5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9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 創造</a:t>
            </a:r>
            <a:endParaRPr lang="en-US" altLang="zh-TW" sz="49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9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 維護</a:t>
            </a:r>
            <a:endParaRPr lang="en-US" altLang="zh-TW" sz="49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9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 救贖</a:t>
            </a:r>
            <a:endParaRPr lang="en-US" altLang="zh-TW" sz="49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endParaRPr lang="en-US" altLang="zh-TW" sz="49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295400"/>
            <a:ext cx="7391400" cy="10668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工作與安息</a:t>
            </a:r>
            <a:endParaRPr lang="en-US" sz="6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819400"/>
            <a:ext cx="6705600" cy="3581400"/>
          </a:xfrm>
        </p:spPr>
        <p:txBody>
          <a:bodyPr>
            <a:normAutofit fontScale="92500"/>
          </a:bodyPr>
          <a:lstStyle/>
          <a:p>
            <a:pPr lvl="1">
              <a:buClr>
                <a:srgbClr val="0BD0D9"/>
              </a:buClr>
              <a:buNone/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人的工作</a:t>
            </a:r>
            <a:endParaRPr lang="en-US" altLang="zh-TW" sz="5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9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起源於神的祝福</a:t>
            </a:r>
            <a:endParaRPr lang="en-US" altLang="zh-TW" sz="49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9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退化到地受咒詛</a:t>
            </a:r>
            <a:endParaRPr lang="en-US" altLang="zh-TW" sz="49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9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演變成對自我的肯定</a:t>
            </a:r>
            <a:endParaRPr lang="en-US" altLang="zh-TW" sz="49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endParaRPr lang="en-US" altLang="zh-TW" sz="49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295400"/>
            <a:ext cx="7391400" cy="10668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工作與安息</a:t>
            </a:r>
            <a:endParaRPr lang="en-US" sz="6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819400"/>
            <a:ext cx="6705600" cy="3581400"/>
          </a:xfrm>
        </p:spPr>
        <p:txBody>
          <a:bodyPr>
            <a:normAutofit fontScale="92500"/>
          </a:bodyPr>
          <a:lstStyle/>
          <a:p>
            <a:pPr lvl="1">
              <a:buClr>
                <a:srgbClr val="0BD0D9"/>
              </a:buClr>
              <a:buNone/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安息</a:t>
            </a:r>
            <a:endParaRPr lang="en-US" altLang="zh-TW" sz="5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9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神完成了祂創造之工</a:t>
            </a:r>
            <a:endParaRPr lang="en-US" altLang="zh-TW" sz="49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9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神完成了祂救贖之工</a:t>
            </a:r>
            <a:endParaRPr lang="en-US" altLang="zh-TW" sz="49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9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人進入神完成的</a:t>
            </a: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安息</a:t>
            </a:r>
            <a:endParaRPr lang="en-US" altLang="zh-TW" sz="49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endParaRPr lang="en-US" altLang="zh-TW" sz="49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295400"/>
            <a:ext cx="7391400" cy="10668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工作與安息</a:t>
            </a:r>
            <a:endParaRPr lang="en-US" sz="6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819400"/>
            <a:ext cx="7543800" cy="3581400"/>
          </a:xfrm>
        </p:spPr>
        <p:txBody>
          <a:bodyPr>
            <a:normAutofit fontScale="92500"/>
          </a:bodyPr>
          <a:lstStyle/>
          <a:p>
            <a:pPr lvl="2">
              <a:buClr>
                <a:srgbClr val="0BD0D9"/>
              </a:buClr>
              <a:buNone/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我需要安息</a:t>
            </a:r>
            <a:endParaRPr lang="en-US" altLang="zh-TW" sz="5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休息不是安息</a:t>
            </a:r>
            <a:endParaRPr lang="en-US" altLang="zh-TW" sz="5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安息是來自褔音的應許</a:t>
            </a:r>
            <a:endParaRPr lang="en-US" altLang="zh-TW" sz="5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信心是進入安息的鑰匙</a:t>
            </a:r>
            <a:endParaRPr lang="en-US" altLang="zh-TW" sz="5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endParaRPr lang="en-US" altLang="zh-TW" sz="49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295400"/>
            <a:ext cx="7391400" cy="10668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工作與安息</a:t>
            </a:r>
            <a:endParaRPr lang="en-US" sz="6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819400"/>
            <a:ext cx="6324600" cy="3581400"/>
          </a:xfrm>
        </p:spPr>
        <p:txBody>
          <a:bodyPr>
            <a:normAutofit/>
          </a:bodyPr>
          <a:lstStyle/>
          <a:p>
            <a:pPr lvl="1">
              <a:buClr>
                <a:srgbClr val="0BD0D9"/>
              </a:buClr>
              <a:buNone/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怎麼進入安息</a:t>
            </a:r>
            <a:endParaRPr lang="en-US" altLang="zh-TW" sz="5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安息是要守的</a:t>
            </a:r>
            <a:endParaRPr lang="en-US" altLang="zh-TW" sz="5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安息是能進的</a:t>
            </a: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295400"/>
            <a:ext cx="7391400" cy="10668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工作與安息</a:t>
            </a:r>
            <a:endParaRPr lang="en-US" sz="6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819400"/>
            <a:ext cx="6324600" cy="3581400"/>
          </a:xfrm>
        </p:spPr>
        <p:txBody>
          <a:bodyPr>
            <a:normAutofit lnSpcReduction="10000"/>
          </a:bodyPr>
          <a:lstStyle/>
          <a:p>
            <a:pPr lvl="1">
              <a:buClr>
                <a:srgbClr val="0BD0D9"/>
              </a:buClr>
              <a:buNone/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我可以怎麼做 </a:t>
            </a:r>
            <a:r>
              <a:rPr lang="en-US" altLang="zh-TW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? (1)</a:t>
            </a:r>
          </a:p>
          <a:p>
            <a:pPr lvl="1">
              <a:buClr>
                <a:srgbClr val="0BD0D9"/>
              </a:buClr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停下我的活動</a:t>
            </a:r>
            <a:endParaRPr lang="en-US" altLang="zh-TW" sz="5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r>
              <a:rPr lang="en-US" altLang="zh-TW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從敬拜</a:t>
            </a:r>
            <a:r>
              <a:rPr lang="en-US" altLang="zh-TW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神</a:t>
            </a: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開始</a:t>
            </a:r>
            <a:endParaRPr lang="en-US" altLang="zh-TW" sz="5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r>
              <a:rPr lang="en-US" altLang="zh-TW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en-US" altLang="zh-TW" sz="5200" b="1" dirty="0" err="1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默想神的話語</a:t>
            </a:r>
            <a:endParaRPr lang="en-US" altLang="zh-TW" sz="5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5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endParaRPr lang="en-US" altLang="zh-TW" sz="5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295400"/>
            <a:ext cx="7391400" cy="10668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工作與安息</a:t>
            </a:r>
            <a:endParaRPr lang="en-US" sz="6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819400"/>
            <a:ext cx="7543800" cy="3581400"/>
          </a:xfrm>
        </p:spPr>
        <p:txBody>
          <a:bodyPr>
            <a:normAutofit lnSpcReduction="10000"/>
          </a:bodyPr>
          <a:lstStyle/>
          <a:p>
            <a:pPr lvl="1">
              <a:buClr>
                <a:srgbClr val="0BD0D9"/>
              </a:buClr>
              <a:buNone/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我可以怎麼做</a:t>
            </a:r>
            <a:r>
              <a:rPr lang="en-US" altLang="zh-TW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?(2)</a:t>
            </a:r>
          </a:p>
          <a:p>
            <a:pPr lvl="1">
              <a:buClr>
                <a:srgbClr val="0BD0D9"/>
              </a:buClr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恩典中</a:t>
            </a:r>
            <a:r>
              <a:rPr lang="en-US" altLang="zh-TW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做</a:t>
            </a: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享樂</a:t>
            </a:r>
            <a:r>
              <a:rPr lang="en-US" altLang="zh-TW" sz="5200" b="1" dirty="0" err="1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的事</a:t>
            </a:r>
            <a:endParaRPr lang="en-US" altLang="zh-TW" sz="5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r>
              <a:rPr lang="en-US" altLang="zh-TW" sz="5200" b="1" dirty="0" err="1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在群體的當中安息</a:t>
            </a:r>
            <a:endParaRPr lang="en-US" altLang="zh-TW" sz="5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r>
              <a:rPr lang="en-US" altLang="zh-TW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en-US" altLang="zh-TW" sz="5200" b="1" dirty="0" err="1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把安息帶到工作中</a:t>
            </a:r>
            <a:endParaRPr lang="en-US" altLang="zh-TW" sz="5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endParaRPr lang="en-US" altLang="zh-TW" sz="5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2925</TotalTime>
  <Words>250</Words>
  <Application>Microsoft Office PowerPoint</Application>
  <PresentationFormat>On-screen Show (4:3)</PresentationFormat>
  <Paragraphs>85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工作與安息</vt:lpstr>
      <vt:lpstr>工作與安息</vt:lpstr>
      <vt:lpstr>工作與安息</vt:lpstr>
      <vt:lpstr>工作與安息</vt:lpstr>
      <vt:lpstr>工作與安息</vt:lpstr>
      <vt:lpstr>工作與安息</vt:lpstr>
      <vt:lpstr>工作與安息</vt:lpstr>
      <vt:lpstr>工作與安息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Johnson</dc:creator>
  <cp:lastModifiedBy>Johnson</cp:lastModifiedBy>
  <cp:revision>320</cp:revision>
  <dcterms:created xsi:type="dcterms:W3CDTF">2015-08-01T18:05:10Z</dcterms:created>
  <dcterms:modified xsi:type="dcterms:W3CDTF">2016-10-23T13:55:59Z</dcterms:modified>
</cp:coreProperties>
</file>