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4" r:id="rId3"/>
    <p:sldId id="291" r:id="rId4"/>
    <p:sldId id="293" r:id="rId5"/>
    <p:sldId id="294" r:id="rId6"/>
    <p:sldId id="286" r:id="rId7"/>
    <p:sldId id="287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751" autoAdjust="0"/>
    <p:restoredTop sz="82184" autoAdjust="0"/>
  </p:normalViewPr>
  <p:slideViewPr>
    <p:cSldViewPr>
      <p:cViewPr varScale="1">
        <p:scale>
          <a:sx n="62" d="100"/>
          <a:sy n="62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人與工作的關係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扭曲的工作環境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人所需要的安息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我怎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麼進入安息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神的工作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創造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維護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救贖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705600" cy="3581400"/>
          </a:xfrm>
        </p:spPr>
        <p:txBody>
          <a:bodyPr>
            <a:normAutofit fontScale="925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人的工作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起源於神的祝福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退化到地受咒詛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演變成對自我的肯定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705600" cy="3581400"/>
          </a:xfrm>
        </p:spPr>
        <p:txBody>
          <a:bodyPr>
            <a:normAutofit fontScale="925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神完成了祂創造之工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神完成了祂救贖之工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人進入神完成的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安息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543800" cy="3581400"/>
          </a:xfrm>
        </p:spPr>
        <p:txBody>
          <a:bodyPr>
            <a:normAutofit fontScale="92500"/>
          </a:bodyPr>
          <a:lstStyle/>
          <a:p>
            <a:pPr lvl="2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我需要安息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休息不是安息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安息是來自褔音的應許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信心是進入安息的鑰匙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怎麼進入安息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安息是要守的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安息是能進的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我可以怎麼做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 (1)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停下我的活動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從敬拜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開始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默想神的話語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工作與安息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7543800" cy="35814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我可以怎麼做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?(2)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恩典中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做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享樂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的事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在群體的當中安息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52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把安息帶到工作中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2925</TotalTime>
  <Words>250</Words>
  <Application>Microsoft Office PowerPoint</Application>
  <PresentationFormat>On-screen Show (4:3)</PresentationFormat>
  <Paragraphs>85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工作與安息</vt:lpstr>
      <vt:lpstr>工作與安息</vt:lpstr>
      <vt:lpstr>工作與安息</vt:lpstr>
      <vt:lpstr>工作與安息</vt:lpstr>
      <vt:lpstr>工作與安息</vt:lpstr>
      <vt:lpstr>工作與安息</vt:lpstr>
      <vt:lpstr>工作與安息</vt:lpstr>
      <vt:lpstr>工作與安息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320</cp:revision>
  <dcterms:created xsi:type="dcterms:W3CDTF">2015-08-01T18:05:10Z</dcterms:created>
  <dcterms:modified xsi:type="dcterms:W3CDTF">2016-10-23T13:55:59Z</dcterms:modified>
</cp:coreProperties>
</file>