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3" r:id="rId4"/>
    <p:sldId id="268" r:id="rId5"/>
    <p:sldId id="269" r:id="rId6"/>
    <p:sldId id="267" r:id="rId7"/>
    <p:sldId id="271" r:id="rId8"/>
    <p:sldId id="270" r:id="rId9"/>
    <p:sldId id="273" r:id="rId10"/>
    <p:sldId id="272" r:id="rId11"/>
    <p:sldId id="274" r:id="rId12"/>
    <p:sldId id="275" r:id="rId13"/>
    <p:sldId id="276" r:id="rId14"/>
    <p:sldId id="277" r:id="rId15"/>
    <p:sldId id="279" r:id="rId16"/>
    <p:sldId id="280" r:id="rId17"/>
    <p:sldId id="281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2" autoAdjust="0"/>
  </p:normalViewPr>
  <p:slideViewPr>
    <p:cSldViewPr snapToGrid="0" snapToObjects="1">
      <p:cViewPr>
        <p:scale>
          <a:sx n="94" d="100"/>
          <a:sy n="94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0B0307-633A-413F-95B1-8F5726337BA8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6CC69-214F-4332-AA90-096BCD6A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3FF79A-CF96-BA41-A59C-928CAE7AA6C7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530CA2-B260-6743-9E50-EF44428BA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28397C-98A0-974B-831E-48AEE965ED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7FF0045-CDCA-1043-9441-9C804537BB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43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3.  </a:t>
            </a:r>
            <a:r>
              <a:rPr lang="zh-CN" altLang="en-US" sz="3200" b="1" u="sng" dirty="0" smtClean="0"/>
              <a:t>我是永遠被愛的</a:t>
            </a:r>
            <a:endParaRPr lang="en-US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/>
              <a:t>彼得前</a:t>
            </a:r>
            <a:r>
              <a:rPr lang="zh-CN" altLang="en-US" sz="3200" b="1" dirty="0" smtClean="0"/>
              <a:t>書 </a:t>
            </a:r>
            <a:r>
              <a:rPr lang="en-US" sz="3200" b="1" dirty="0" smtClean="0"/>
              <a:t>2:9</a:t>
            </a:r>
          </a:p>
          <a:p>
            <a:pPr marL="0" indent="0">
              <a:buNone/>
            </a:pP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惟有你們是被揀選的族類、是有君尊的祭司、是聖潔的國度、是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屬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　神的子民</a:t>
            </a:r>
            <a:r>
              <a:rPr lang="zh-CN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47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3.  </a:t>
            </a:r>
            <a:r>
              <a:rPr lang="zh-CN" altLang="en-US" sz="3200" b="1" u="sng" dirty="0" smtClean="0"/>
              <a:t>我是永遠被愛的</a:t>
            </a: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希伯來書 </a:t>
            </a:r>
            <a:r>
              <a:rPr lang="en-US" sz="3200" b="1" dirty="0" smtClean="0"/>
              <a:t>2:11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	</a:t>
            </a:r>
            <a:r>
              <a:rPr lang="zh-CN" altLang="en-US" sz="3200" b="1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所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以他稱他們為弟兄、也不以為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恥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 smtClean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zh-CN" altLang="en-US" sz="3200" b="1" dirty="0" smtClean="0"/>
              <a:t>耶利米書 </a:t>
            </a:r>
            <a:r>
              <a:rPr lang="en-US" sz="3200" b="1" dirty="0" smtClean="0"/>
              <a:t>31:3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	</a:t>
            </a:r>
            <a:r>
              <a:rPr lang="zh-CN" altLang="en-US" sz="3200" b="1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我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以永遠的愛、愛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你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3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4</a:t>
            </a:r>
            <a:r>
              <a:rPr lang="en-US" sz="3200" b="1" dirty="0" smtClean="0"/>
              <a:t>.  </a:t>
            </a:r>
            <a:r>
              <a:rPr lang="zh-CN" altLang="en-US" sz="3200" b="1" u="sng" dirty="0" smtClean="0"/>
              <a:t>我是完全被赦免的</a:t>
            </a:r>
            <a:endParaRPr lang="en-US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彼得前書 </a:t>
            </a:r>
            <a:r>
              <a:rPr lang="en-US" sz="3200" b="1" dirty="0" smtClean="0"/>
              <a:t>2:10</a:t>
            </a:r>
          </a:p>
          <a:p>
            <a:pPr marL="0" indent="0">
              <a:buNone/>
            </a:pP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從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前未曾蒙憐恤、現在卻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蒙了憐恤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</a:t>
            </a: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80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4</a:t>
            </a:r>
            <a:r>
              <a:rPr lang="en-US" sz="3200" b="1" dirty="0" smtClean="0"/>
              <a:t>.  </a:t>
            </a:r>
            <a:r>
              <a:rPr lang="zh-CN" altLang="en-US" sz="3200" b="1" u="sng" dirty="0" smtClean="0"/>
              <a:t>我是完全被赦免的</a:t>
            </a: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羅馬書 </a:t>
            </a:r>
            <a:r>
              <a:rPr lang="en-US" sz="3200" b="1" dirty="0" smtClean="0"/>
              <a:t>8:1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/>
              <a:t>	</a:t>
            </a:r>
            <a:r>
              <a:rPr lang="zh-TW" altLang="en-US" sz="3200" dirty="0"/>
              <a:t> 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如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今那些在基督耶穌裡的、就不定罪了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r>
              <a:rPr lang="en-US" sz="3200" dirty="0"/>
              <a:t>  </a:t>
            </a:r>
          </a:p>
          <a:p>
            <a:pPr marL="0" indent="0">
              <a:buNone/>
            </a:pPr>
            <a:r>
              <a:rPr lang="zh-CN" altLang="en-US" sz="3200" b="1" dirty="0" smtClean="0"/>
              <a:t>以賽亞書</a:t>
            </a:r>
            <a:r>
              <a:rPr lang="en-US" sz="3200" b="1" dirty="0" smtClean="0"/>
              <a:t> 4</a:t>
            </a:r>
            <a:r>
              <a:rPr lang="en-US" altLang="zh-CN" sz="3200" b="1" dirty="0" smtClean="0"/>
              <a:t>3</a:t>
            </a:r>
            <a:r>
              <a:rPr lang="en-US" sz="3200" b="1" dirty="0" smtClean="0"/>
              <a:t>:25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/>
              <a:t> 	</a:t>
            </a:r>
            <a:r>
              <a:rPr lang="zh-TW" altLang="en-US" sz="3200" dirty="0"/>
              <a:t> 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有我為自己的緣故塗抹你的過犯、我也不記念你的罪惡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6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5.  </a:t>
            </a:r>
            <a:r>
              <a:rPr lang="zh-CN" altLang="en-US" sz="3200" b="1" u="sng" dirty="0" smtClean="0"/>
              <a:t>我是完全有能力的</a:t>
            </a:r>
            <a:endParaRPr lang="en-US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彼得前書 </a:t>
            </a:r>
            <a:r>
              <a:rPr lang="en-US" sz="3200" b="1" dirty="0" smtClean="0"/>
              <a:t>2:9</a:t>
            </a:r>
          </a:p>
          <a:p>
            <a:pPr marL="0" indent="0">
              <a:buNone/>
            </a:pP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惟有你們是被揀選的族類、是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有君尊的祭</a:t>
            </a:r>
            <a:r>
              <a:rPr lang="zh-TW" altLang="en-US" sz="3200" u="sng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司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919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5.  </a:t>
            </a:r>
            <a:r>
              <a:rPr lang="zh-CN" altLang="en-US" sz="3200" b="1" u="sng" dirty="0" smtClean="0"/>
              <a:t>我是完全有能力的</a:t>
            </a:r>
            <a:endParaRPr lang="en-US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哥林多後書 </a:t>
            </a:r>
            <a:r>
              <a:rPr lang="en-US" sz="3200" b="1" dirty="0" smtClean="0"/>
              <a:t>3:5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/>
              <a:t>	</a:t>
            </a:r>
            <a:r>
              <a:rPr lang="zh-TW" altLang="en-US" sz="3200" dirty="0"/>
              <a:t> 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並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不是我們憑自己能承擔甚麼事、我們所能承擔的、乃是出於　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神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6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5.  </a:t>
            </a:r>
            <a:r>
              <a:rPr lang="zh-CN" altLang="en-US" sz="3200" b="1" u="sng" dirty="0" smtClean="0"/>
              <a:t>我是完全有能力的</a:t>
            </a:r>
            <a:endParaRPr lang="en-US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腓立比書 </a:t>
            </a:r>
            <a:r>
              <a:rPr lang="en-US" sz="3200" b="1" dirty="0" smtClean="0"/>
              <a:t>4:13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zh-TW" altLang="en-US" sz="3200" dirty="0"/>
              <a:t> 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我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靠著那加給我力量的、</a:t>
            </a:r>
            <a:r>
              <a:rPr lang="zh-TW" altLang="en-US" sz="3200" b="1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凡事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都能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作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1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800" b="1" dirty="0" smtClean="0"/>
              <a:t>我是</a:t>
            </a:r>
            <a:r>
              <a:rPr lang="en-US" sz="4800" b="1" dirty="0" smtClean="0"/>
              <a:t> . . </a:t>
            </a:r>
          </a:p>
          <a:p>
            <a:r>
              <a:rPr lang="zh-CN" altLang="en-US" sz="3200" b="1" dirty="0" smtClean="0"/>
              <a:t>被接受的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有價值的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被愛的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被赦免的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有能力的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68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/>
              <a:t>約翰福音</a:t>
            </a:r>
            <a:r>
              <a:rPr lang="en-US" sz="3200" b="1" dirty="0" smtClean="0"/>
              <a:t> </a:t>
            </a:r>
            <a:r>
              <a:rPr lang="en-US" sz="3200" b="1" dirty="0"/>
              <a:t>3:17 </a:t>
            </a:r>
            <a:endParaRPr lang="en-US" sz="3200" b="1" dirty="0" smtClean="0"/>
          </a:p>
          <a:p>
            <a:pPr marL="0" indent="0">
              <a:buNone/>
            </a:pPr>
            <a:r>
              <a:rPr lang="zh-CN" altLang="en-US" sz="36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6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因</a:t>
            </a:r>
            <a:r>
              <a:rPr lang="zh-TW" altLang="en-US" sz="36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為　神差他的兒子降世、不是要定世人的罪</a:t>
            </a:r>
            <a:r>
              <a:rPr lang="zh-TW" altLang="en-US" sz="36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、乃</a:t>
            </a:r>
            <a:r>
              <a:rPr lang="zh-TW" altLang="en-US" sz="36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是要叫世人因他得救</a:t>
            </a:r>
            <a:r>
              <a:rPr lang="zh-TW" altLang="en-US" sz="36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</a:t>
            </a:r>
            <a:r>
              <a:rPr lang="zh-CN" altLang="en-US" sz="36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600" b="1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7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12" y="432558"/>
            <a:ext cx="6818314" cy="58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/>
              <a:t>彼得前書 </a:t>
            </a:r>
            <a:r>
              <a:rPr lang="en-US" sz="3200" b="1" dirty="0" smtClean="0"/>
              <a:t>2:9-10</a:t>
            </a:r>
          </a:p>
          <a:p>
            <a:pPr marL="0" indent="0">
              <a:buNone/>
            </a:pP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惟有你們是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被揀選的族類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有君尊的祭司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聖潔的國度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屬　神的子民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、要叫你們宣揚那召你們出黑暗入奇妙光明者的美德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。從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前未曾蒙憐恤、現在卻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蒙了憐恤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。</a:t>
            </a: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>
              <a:latin typeface="DFHKStdKai-B5" panose="03000509000000000000" pitchFamily="65" charset="-128"/>
              <a:ea typeface="DFHKStdKai-B5" panose="03000509000000000000" pitchFamily="65" charset="-128"/>
              <a:cs typeface="DFHKStdKai-B5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7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1.  </a:t>
            </a:r>
            <a:r>
              <a:rPr lang="zh-CN" altLang="en-US" sz="3200" b="1" u="sng" dirty="0" smtClean="0"/>
              <a:t>我是被完全接受的</a:t>
            </a:r>
            <a:r>
              <a:rPr lang="zh-CN" altLang="en-US" sz="3200" b="1" dirty="0" smtClean="0"/>
              <a:t>。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彼得前書 </a:t>
            </a:r>
            <a:r>
              <a:rPr lang="en-US" sz="3200" b="1" dirty="0" smtClean="0"/>
              <a:t>2:9</a:t>
            </a:r>
          </a:p>
          <a:p>
            <a:pPr marL="0" indent="0">
              <a:buNone/>
            </a:pP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惟有你們是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被揀選的族</a:t>
            </a:r>
            <a:r>
              <a:rPr lang="zh-TW" altLang="en-US" sz="3200" u="sng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類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23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2" y="2626613"/>
            <a:ext cx="4278674" cy="2934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095" y="1689609"/>
            <a:ext cx="3650456" cy="4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116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2.  </a:t>
            </a:r>
            <a:r>
              <a:rPr lang="zh-CN" altLang="en-US" sz="3200" b="1" u="sng" dirty="0" smtClean="0"/>
              <a:t>我是非常有價值的</a:t>
            </a:r>
            <a:endParaRPr lang="en-US" altLang="zh-CN" sz="3200" b="1" u="sng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彼得前書 </a:t>
            </a:r>
            <a:r>
              <a:rPr lang="en-US" sz="3200" b="1" dirty="0" smtClean="0"/>
              <a:t>2:9</a:t>
            </a:r>
          </a:p>
          <a:p>
            <a:pPr marL="0" indent="0">
              <a:buNone/>
            </a:pPr>
            <a:r>
              <a:rPr lang="zh-CN" altLang="en-US" sz="3200" b="1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“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惟有你們是被揀選的族類、是有君尊的祭司、是</a:t>
            </a:r>
            <a:r>
              <a:rPr lang="zh-TW" altLang="en-US" sz="3200" u="sng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聖潔的</a:t>
            </a:r>
            <a:r>
              <a:rPr lang="zh-TW" altLang="en-US" sz="3200" dirty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國度、是屬　神的子</a:t>
            </a:r>
            <a:r>
              <a:rPr lang="zh-TW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民</a:t>
            </a:r>
            <a:r>
              <a:rPr lang="zh-CN" altLang="en-US" sz="3200" dirty="0" smtClean="0">
                <a:latin typeface="DFHKStdKai-B5" panose="03000509000000000000" pitchFamily="65" charset="-128"/>
                <a:ea typeface="DFHKStdKai-B5" panose="03000509000000000000" pitchFamily="65" charset="-128"/>
                <a:cs typeface="DFHKStdKai-B5" panose="03000509000000000000" pitchFamily="65" charset="-128"/>
              </a:rPr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7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你的真實身份</a:t>
            </a:r>
            <a:endParaRPr lang="en-US" b="1" dirty="0"/>
          </a:p>
        </p:txBody>
      </p:sp>
      <p:pic>
        <p:nvPicPr>
          <p:cNvPr id="7" name="Picture 2" descr="Image result for Gold oldsmobile 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43" y="3039743"/>
            <a:ext cx="4800372" cy="36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98061"/>
            <a:ext cx="4158842" cy="41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2510</TotalTime>
  <Words>402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PowerPoint Presentation</vt:lpstr>
      <vt:lpstr>你的真實身份</vt:lpstr>
      <vt:lpstr>PowerPoint Presentation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  <vt:lpstr>你的真實身份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 of me in middle/high school</dc:title>
  <dc:creator>Leesa</dc:creator>
  <cp:lastModifiedBy>PastorO</cp:lastModifiedBy>
  <cp:revision>41</cp:revision>
  <cp:lastPrinted>2016-11-06T16:58:27Z</cp:lastPrinted>
  <dcterms:created xsi:type="dcterms:W3CDTF">2016-04-21T15:26:02Z</dcterms:created>
  <dcterms:modified xsi:type="dcterms:W3CDTF">2016-11-06T17:04:04Z</dcterms:modified>
</cp:coreProperties>
</file>