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6" r:id="rId2"/>
    <p:sldId id="297" r:id="rId3"/>
    <p:sldId id="298" r:id="rId4"/>
    <p:sldId id="299" r:id="rId5"/>
    <p:sldId id="300" r:id="rId6"/>
    <p:sldId id="304" r:id="rId7"/>
    <p:sldId id="309" r:id="rId8"/>
    <p:sldId id="308" r:id="rId9"/>
    <p:sldId id="307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latin typeface="標楷體" pitchFamily="65" charset="-120"/>
                <a:ea typeface="標楷體" pitchFamily="65" charset="-120"/>
              </a:rPr>
              <a:t>事奉神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743200"/>
            <a:ext cx="3505200" cy="3657600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buClr>
                <a:srgbClr val="0BD0D9"/>
              </a:buClr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什麼是事奉</a:t>
            </a:r>
          </a:p>
          <a:p>
            <a:pPr lvl="1">
              <a:spcBef>
                <a:spcPts val="0"/>
              </a:spcBef>
              <a:buClr>
                <a:srgbClr val="0BD0D9"/>
              </a:buClr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為什麼必需要事奉</a:t>
            </a:r>
          </a:p>
          <a:p>
            <a:pPr lvl="1">
              <a:spcBef>
                <a:spcPts val="0"/>
              </a:spcBef>
              <a:buClr>
                <a:srgbClr val="0BD0D9"/>
              </a:buClr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事奉的對象</a:t>
            </a:r>
          </a:p>
          <a:p>
            <a:pPr lvl="1">
              <a:spcBef>
                <a:spcPts val="0"/>
              </a:spcBef>
              <a:buClr>
                <a:srgbClr val="0BD0D9"/>
              </a:buClr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事奉的態度</a:t>
            </a:r>
            <a:endParaRPr lang="en-US" altLang="zh-TW" sz="4000" b="1" dirty="0" smtClean="0">
              <a:solidFill>
                <a:schemeClr val="tx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4648200" y="2743200"/>
            <a:ext cx="3581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事奉的內容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事</a:t>
            </a: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奉的攔阻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事</a:t>
            </a: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奉的秘訣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事奉的目標</a:t>
            </a:r>
            <a:endParaRPr lang="en-US" altLang="zh-TW" sz="4000" b="1" dirty="0" smtClean="0">
              <a:solidFill>
                <a:schemeClr val="tx2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tx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我的回應</a:t>
            </a:r>
            <a:endParaRPr lang="en-US" altLang="zh-TW" sz="4000" b="1" dirty="0" smtClean="0">
              <a:solidFill>
                <a:schemeClr val="tx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latin typeface="標楷體" pitchFamily="65" charset="-120"/>
                <a:ea typeface="標楷體" pitchFamily="65" charset="-120"/>
              </a:rPr>
              <a:t>我的回應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934200" cy="35814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生活在敬拜裡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除去心裡的偶像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是個憐愛別人的人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樂意承受神國的使命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什麼是事奉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敬拜的行動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僕人的服務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標楷體" pitchFamily="65" charset="-120"/>
              </a:rPr>
              <a:t>為什麼必需要事奉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我屬於神</a:t>
            </a: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神揀選我</a:t>
            </a: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神將救恩賜給我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事奉的對象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孤兒寡婦</a:t>
            </a:r>
            <a:endParaRPr lang="en-US" altLang="zh-TW" sz="45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寄居的</a:t>
            </a:r>
            <a:endParaRPr lang="en-US" altLang="zh-TW" sz="45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ea typeface="標楷體" pitchFamily="65" charset="-120"/>
              </a:rPr>
              <a:t>事奉的態度</a:t>
            </a:r>
            <a:endParaRPr 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從敬畏到愛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從遵行到事奉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盡心盡性，全人的事奉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事奉的內容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71628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對神：敬拜讚美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對己：活出神的形象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對人：行善、傳福音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事奉的攔阻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偶像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心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裡的污穢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自利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想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賄賂神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自我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難服事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事奉的秘訣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專靠神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主耶穌的榜樣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事奉的目標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19400"/>
            <a:ext cx="63246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神國的彰顯</a:t>
            </a: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3339</TotalTime>
  <Words>257</Words>
  <Application>Microsoft Office PowerPoint</Application>
  <PresentationFormat>On-screen Show (4:3)</PresentationFormat>
  <Paragraphs>88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事奉神</vt:lpstr>
      <vt:lpstr>什麼是事奉</vt:lpstr>
      <vt:lpstr>為什麼必需要事奉</vt:lpstr>
      <vt:lpstr>事奉的對象</vt:lpstr>
      <vt:lpstr>事奉的態度</vt:lpstr>
      <vt:lpstr>事奉的內容</vt:lpstr>
      <vt:lpstr>事奉的攔阻</vt:lpstr>
      <vt:lpstr>事奉的秘訣</vt:lpstr>
      <vt:lpstr>事奉的目標</vt:lpstr>
      <vt:lpstr>我的回應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 Home</cp:lastModifiedBy>
  <cp:revision>358</cp:revision>
  <dcterms:created xsi:type="dcterms:W3CDTF">2015-08-01T18:05:10Z</dcterms:created>
  <dcterms:modified xsi:type="dcterms:W3CDTF">2016-11-13T15:28:18Z</dcterms:modified>
</cp:coreProperties>
</file>