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303" r:id="rId3"/>
    <p:sldId id="535" r:id="rId4"/>
    <p:sldId id="503" r:id="rId5"/>
    <p:sldId id="488" r:id="rId6"/>
    <p:sldId id="493" r:id="rId7"/>
    <p:sldId id="494" r:id="rId8"/>
    <p:sldId id="495" r:id="rId9"/>
    <p:sldId id="490" r:id="rId10"/>
    <p:sldId id="491" r:id="rId11"/>
    <p:sldId id="507" r:id="rId12"/>
    <p:sldId id="465" r:id="rId13"/>
    <p:sldId id="462" r:id="rId14"/>
    <p:sldId id="482" r:id="rId15"/>
    <p:sldId id="526" r:id="rId16"/>
    <p:sldId id="530" r:id="rId17"/>
    <p:sldId id="525" r:id="rId18"/>
    <p:sldId id="531" r:id="rId19"/>
    <p:sldId id="274" r:id="rId20"/>
    <p:sldId id="316" r:id="rId21"/>
    <p:sldId id="410" r:id="rId22"/>
  </p:sldIdLst>
  <p:sldSz cx="9144000" cy="6858000" type="screen4x3"/>
  <p:notesSz cx="9926638" cy="6797675"/>
  <p:embeddedFontLst>
    <p:embeddedFont>
      <p:font typeface="標楷體" panose="03000509000000000000" pitchFamily="65" charset="-120"/>
      <p:regular r:id="rId25"/>
    </p:embeddedFont>
  </p:embeddedFontLst>
  <p:defaultTextStyle>
    <a:defPPr>
      <a:defRPr lang="fr-CA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2438" indent="1588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09638" indent="1588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66838" indent="1588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4038" indent="1588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3CC"/>
    <a:srgbClr val="FD1503"/>
    <a:srgbClr val="FFFF00"/>
    <a:srgbClr val="078327"/>
    <a:srgbClr val="088265"/>
    <a:srgbClr val="07F924"/>
    <a:srgbClr val="FCB504"/>
    <a:srgbClr val="E4FB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1370" autoAdjust="0"/>
    <p:restoredTop sz="84441" autoAdjust="0"/>
  </p:normalViewPr>
  <p:slideViewPr>
    <p:cSldViewPr>
      <p:cViewPr varScale="1">
        <p:scale>
          <a:sx n="52" d="100"/>
          <a:sy n="52" d="100"/>
        </p:scale>
        <p:origin x="-1166" y="-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0" d="100"/>
          <a:sy n="90" d="100"/>
        </p:scale>
        <p:origin x="-120" y="-318"/>
      </p:cViewPr>
      <p:guideLst>
        <p:guide orient="horz" pos="2141"/>
        <p:guide pos="312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1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41313"/>
          </a:xfrm>
          <a:prstGeom prst="rect">
            <a:avLst/>
          </a:prstGeom>
        </p:spPr>
        <p:txBody>
          <a:bodyPr vert="horz" wrap="square" lIns="93232" tIns="46617" rIns="93232" bIns="46617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2925" y="0"/>
            <a:ext cx="4302125" cy="341313"/>
          </a:xfrm>
          <a:prstGeom prst="rect">
            <a:avLst/>
          </a:prstGeom>
        </p:spPr>
        <p:txBody>
          <a:bodyPr vert="horz" wrap="square" lIns="93232" tIns="46617" rIns="93232" bIns="46617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334863D-8EAF-4900-AB72-BB1914D617FB}" type="datetimeFigureOut">
              <a:rPr lang="en-US" altLang="zh-TW"/>
              <a:pPr>
                <a:defRPr/>
              </a:pPr>
              <a:t>12/24/2016</a:t>
            </a:fld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4775"/>
            <a:ext cx="4302125" cy="341313"/>
          </a:xfrm>
          <a:prstGeom prst="rect">
            <a:avLst/>
          </a:prstGeom>
        </p:spPr>
        <p:txBody>
          <a:bodyPr vert="horz" wrap="square" lIns="93232" tIns="46617" rIns="93232" bIns="46617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2925" y="6454775"/>
            <a:ext cx="4302125" cy="341313"/>
          </a:xfrm>
          <a:prstGeom prst="rect">
            <a:avLst/>
          </a:prstGeom>
        </p:spPr>
        <p:txBody>
          <a:bodyPr vert="horz" wrap="square" lIns="93232" tIns="46617" rIns="93232" bIns="46617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CA81D93-524B-4A1C-A586-03384647A8C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8524398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2125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32" tIns="46617" rIns="93232" bIns="46617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fr-CA" altLang="zh-TW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4513" y="0"/>
            <a:ext cx="4302125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32" tIns="46617" rIns="93232" bIns="46617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fr-CA" altLang="zh-TW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2313" y="509588"/>
            <a:ext cx="3402012" cy="25511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28975"/>
            <a:ext cx="7278688" cy="305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32" tIns="46617" rIns="93232" bIns="466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noProof="0" smtClean="0"/>
              <a:t>Cliquez pour modifier les styles du texte du masque</a:t>
            </a:r>
          </a:p>
          <a:p>
            <a:pPr lvl="1"/>
            <a:r>
              <a:rPr lang="fr-CA" noProof="0" smtClean="0"/>
              <a:t>Deuxième niveau</a:t>
            </a:r>
          </a:p>
          <a:p>
            <a:pPr lvl="2"/>
            <a:r>
              <a:rPr lang="fr-CA" noProof="0" smtClean="0"/>
              <a:t>Troisième niveau</a:t>
            </a:r>
          </a:p>
          <a:p>
            <a:pPr lvl="3"/>
            <a:r>
              <a:rPr lang="fr-CA" noProof="0" smtClean="0"/>
              <a:t>Quatrième niveau</a:t>
            </a:r>
          </a:p>
          <a:p>
            <a:pPr lvl="4"/>
            <a:r>
              <a:rPr lang="fr-CA" noProof="0" smtClean="0"/>
              <a:t>Cinquième niveau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302125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32" tIns="46617" rIns="93232" bIns="46617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fr-CA" altLang="zh-TW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4513" y="6456363"/>
            <a:ext cx="4302125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32" tIns="46617" rIns="93232" bIns="46617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E7C7AA6-5F8A-4706-9527-011AEF0945C8}" type="slidenum">
              <a:rPr lang="fr-CA" altLang="zh-TW"/>
              <a:pPr>
                <a:defRPr/>
              </a:pPr>
              <a:t>‹#›</a:t>
            </a:fld>
            <a:endParaRPr lang="fr-CA" altLang="zh-TW"/>
          </a:p>
        </p:txBody>
      </p:sp>
    </p:spTree>
    <p:extLst>
      <p:ext uri="{BB962C8B-B14F-4D97-AF65-F5344CB8AC3E}">
        <p14:creationId xmlns:p14="http://schemas.microsoft.com/office/powerpoint/2010/main" val="4002509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2438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09638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66838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4038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4398" algn="l" defTabSz="91375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1275" algn="l" defTabSz="91375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8156" algn="l" defTabSz="91375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5033" algn="l" defTabSz="91375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fld id="{182CCFFF-70CE-4CA8-8541-51FC44A4DCAD}" type="slidenum">
              <a:rPr lang="fr-CA" altLang="zh-TW" smtClean="0"/>
              <a:pPr>
                <a:spcBef>
                  <a:spcPct val="0"/>
                </a:spcBef>
              </a:pPr>
              <a:t>1</a:t>
            </a:fld>
            <a:endParaRPr lang="fr-CA" altLang="zh-TW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TW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fld id="{0238CFEE-239B-438B-9B97-8FA4B1453E94}" type="slidenum">
              <a:rPr lang="fr-CA" altLang="zh-TW" smtClean="0"/>
              <a:pPr>
                <a:spcBef>
                  <a:spcPct val="0"/>
                </a:spcBef>
              </a:pPr>
              <a:t>10</a:t>
            </a:fld>
            <a:endParaRPr lang="fr-CA" altLang="zh-TW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TW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fld id="{595EFFA1-D5FC-42E3-A00B-179666EDA894}" type="slidenum">
              <a:rPr lang="fr-CA" altLang="zh-TW" smtClean="0"/>
              <a:pPr>
                <a:spcBef>
                  <a:spcPct val="0"/>
                </a:spcBef>
              </a:pPr>
              <a:t>11</a:t>
            </a:fld>
            <a:endParaRPr lang="fr-CA" altLang="zh-TW" smtClean="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TW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fld id="{595EFFA1-D5FC-42E3-A00B-179666EDA894}" type="slidenum">
              <a:rPr lang="fr-CA" altLang="zh-TW" smtClean="0"/>
              <a:pPr>
                <a:spcBef>
                  <a:spcPct val="0"/>
                </a:spcBef>
              </a:pPr>
              <a:t>12</a:t>
            </a:fld>
            <a:endParaRPr lang="fr-CA" altLang="zh-TW" smtClean="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TW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fld id="{595EFFA1-D5FC-42E3-A00B-179666EDA894}" type="slidenum">
              <a:rPr lang="fr-CA" altLang="zh-TW" smtClean="0"/>
              <a:pPr>
                <a:spcBef>
                  <a:spcPct val="0"/>
                </a:spcBef>
              </a:pPr>
              <a:t>13</a:t>
            </a:fld>
            <a:endParaRPr lang="fr-CA" altLang="zh-TW" smtClean="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TW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fld id="{595EFFA1-D5FC-42E3-A00B-179666EDA894}" type="slidenum">
              <a:rPr lang="fr-CA" altLang="zh-TW" smtClean="0"/>
              <a:pPr>
                <a:spcBef>
                  <a:spcPct val="0"/>
                </a:spcBef>
              </a:pPr>
              <a:t>14</a:t>
            </a:fld>
            <a:endParaRPr lang="fr-CA" altLang="zh-TW" smtClean="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TW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fld id="{595EFFA1-D5FC-42E3-A00B-179666EDA894}" type="slidenum">
              <a:rPr lang="fr-CA" altLang="zh-TW" smtClean="0"/>
              <a:pPr>
                <a:spcBef>
                  <a:spcPct val="0"/>
                </a:spcBef>
              </a:pPr>
              <a:t>15</a:t>
            </a:fld>
            <a:endParaRPr lang="fr-CA" altLang="zh-TW" smtClean="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TW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fld id="{0238CFEE-239B-438B-9B97-8FA4B1453E94}" type="slidenum">
              <a:rPr lang="fr-CA" altLang="zh-TW" smtClean="0"/>
              <a:pPr>
                <a:spcBef>
                  <a:spcPct val="0"/>
                </a:spcBef>
              </a:pPr>
              <a:t>16</a:t>
            </a:fld>
            <a:endParaRPr lang="fr-CA" altLang="zh-TW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TW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fld id="{595EFFA1-D5FC-42E3-A00B-179666EDA894}" type="slidenum">
              <a:rPr lang="fr-CA" altLang="zh-TW" smtClean="0"/>
              <a:pPr>
                <a:spcBef>
                  <a:spcPct val="0"/>
                </a:spcBef>
              </a:pPr>
              <a:t>17</a:t>
            </a:fld>
            <a:endParaRPr lang="fr-CA" altLang="zh-TW" smtClean="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TW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fld id="{1F2DD860-7C47-431F-A262-ED4FC9837848}" type="slidenum">
              <a:rPr lang="fr-CA" altLang="zh-TW" smtClean="0"/>
              <a:pPr>
                <a:spcBef>
                  <a:spcPct val="0"/>
                </a:spcBef>
              </a:pPr>
              <a:t>18</a:t>
            </a:fld>
            <a:endParaRPr lang="fr-CA" altLang="zh-TW" smtClean="0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TW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fld id="{595EFFA1-D5FC-42E3-A00B-179666EDA894}" type="slidenum">
              <a:rPr lang="fr-CA" altLang="zh-TW" smtClean="0"/>
              <a:pPr>
                <a:spcBef>
                  <a:spcPct val="0"/>
                </a:spcBef>
              </a:pPr>
              <a:t>19</a:t>
            </a:fld>
            <a:endParaRPr lang="fr-CA" altLang="zh-TW" smtClean="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TW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fld id="{0238CFEE-239B-438B-9B97-8FA4B1453E94}" type="slidenum">
              <a:rPr lang="fr-CA" altLang="zh-TW" smtClean="0"/>
              <a:pPr>
                <a:spcBef>
                  <a:spcPct val="0"/>
                </a:spcBef>
              </a:pPr>
              <a:t>2</a:t>
            </a:fld>
            <a:endParaRPr lang="fr-CA" altLang="zh-TW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TW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fld id="{FCE1C296-9BBF-455C-B93D-E2B24674C172}" type="slidenum">
              <a:rPr lang="fr-CA" altLang="zh-TW" smtClean="0"/>
              <a:pPr>
                <a:spcBef>
                  <a:spcPct val="0"/>
                </a:spcBef>
              </a:pPr>
              <a:t>20</a:t>
            </a:fld>
            <a:endParaRPr lang="fr-CA" altLang="zh-TW" smtClean="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TW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fld id="{1A6282BA-AE24-4BEA-AEBC-175346F33A08}" type="slidenum">
              <a:rPr lang="fr-CA" altLang="zh-TW" smtClean="0"/>
              <a:pPr>
                <a:spcBef>
                  <a:spcPct val="0"/>
                </a:spcBef>
              </a:pPr>
              <a:t>21</a:t>
            </a:fld>
            <a:endParaRPr lang="fr-CA" altLang="zh-TW" smtClean="0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TW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fld id="{0238CFEE-239B-438B-9B97-8FA4B1453E94}" type="slidenum">
              <a:rPr lang="fr-CA" altLang="zh-TW" smtClean="0"/>
              <a:pPr>
                <a:spcBef>
                  <a:spcPct val="0"/>
                </a:spcBef>
              </a:pPr>
              <a:t>3</a:t>
            </a:fld>
            <a:endParaRPr lang="fr-CA" altLang="zh-TW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TW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fld id="{595EFFA1-D5FC-42E3-A00B-179666EDA894}" type="slidenum">
              <a:rPr lang="fr-CA" altLang="zh-TW" smtClean="0"/>
              <a:pPr>
                <a:spcBef>
                  <a:spcPct val="0"/>
                </a:spcBef>
              </a:pPr>
              <a:t>4</a:t>
            </a:fld>
            <a:endParaRPr lang="fr-CA" altLang="zh-TW" smtClean="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zh-TW" altLang="en-US" dirty="0" smtClean="0">
                <a:effectLst/>
              </a:rPr>
              <a:t>羅 </a:t>
            </a:r>
          </a:p>
          <a:p>
            <a:r>
              <a:rPr lang="zh-TW" altLang="en-US" dirty="0" smtClean="0">
                <a:effectLst/>
              </a:rPr>
              <a:t>  聖彼得大教堂</a:t>
            </a:r>
          </a:p>
          <a:p>
            <a:r>
              <a:rPr lang="zh-TW" altLang="en-US" dirty="0" smtClean="0">
                <a:effectLst/>
              </a:rPr>
              <a:t>馬基督教的中心教堂，歐洲天主教徒的朝聖地與梵蒂岡羅馬教皇的教廷，位於梵蒂岡，是全世界第一大圓頂教堂。登教堂正中的圓穹頂部可眺望羅馬全城；在圓穹內的環形平台上，可俯視教堂內部，欣賞圓穹內壁的大型鑲嵌畫。其中比較著名的有米開朗琪羅「哀悼基督」的雕像，拉斐爾的</a:t>
            </a:r>
            <a:r>
              <a:rPr lang="en-US" altLang="zh-TW" dirty="0" smtClean="0">
                <a:effectLst/>
              </a:rPr>
              <a:t>《</a:t>
            </a:r>
            <a:r>
              <a:rPr lang="zh-TW" altLang="en-US" dirty="0" smtClean="0">
                <a:effectLst/>
              </a:rPr>
              <a:t>雅典學院</a:t>
            </a:r>
            <a:r>
              <a:rPr lang="en-US" altLang="zh-TW" dirty="0" smtClean="0">
                <a:effectLst/>
              </a:rPr>
              <a:t>》</a:t>
            </a:r>
            <a:r>
              <a:rPr lang="zh-TW" altLang="en-US" dirty="0" smtClean="0">
                <a:effectLst/>
              </a:rPr>
              <a:t>油畫等。</a:t>
            </a:r>
          </a:p>
          <a:p>
            <a:endParaRPr lang="fr-FR" altLang="zh-TW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fld id="{6DEC3CCA-31C6-4491-BCFE-684F8179AF22}" type="slidenum">
              <a:rPr lang="fr-CA" altLang="zh-TW" smtClean="0"/>
              <a:pPr>
                <a:spcBef>
                  <a:spcPct val="0"/>
                </a:spcBef>
              </a:pPr>
              <a:t>5</a:t>
            </a:fld>
            <a:endParaRPr lang="fr-CA" altLang="zh-TW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TW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fld id="{595EFFA1-D5FC-42E3-A00B-179666EDA894}" type="slidenum">
              <a:rPr lang="fr-CA" altLang="zh-TW" smtClean="0"/>
              <a:pPr>
                <a:spcBef>
                  <a:spcPct val="0"/>
                </a:spcBef>
              </a:pPr>
              <a:t>6</a:t>
            </a:fld>
            <a:endParaRPr lang="fr-CA" altLang="zh-TW" smtClean="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TW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fld id="{595EFFA1-D5FC-42E3-A00B-179666EDA894}" type="slidenum">
              <a:rPr lang="fr-CA" altLang="zh-TW" smtClean="0"/>
              <a:pPr>
                <a:spcBef>
                  <a:spcPct val="0"/>
                </a:spcBef>
              </a:pPr>
              <a:t>7</a:t>
            </a:fld>
            <a:endParaRPr lang="fr-CA" altLang="zh-TW" smtClean="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TW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fld id="{595EFFA1-D5FC-42E3-A00B-179666EDA894}" type="slidenum">
              <a:rPr lang="fr-CA" altLang="zh-TW" smtClean="0"/>
              <a:pPr>
                <a:spcBef>
                  <a:spcPct val="0"/>
                </a:spcBef>
              </a:pPr>
              <a:t>8</a:t>
            </a:fld>
            <a:endParaRPr lang="fr-CA" altLang="zh-TW" smtClean="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TW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fld id="{0238CFEE-239B-438B-9B97-8FA4B1453E94}" type="slidenum">
              <a:rPr lang="fr-CA" altLang="zh-TW" smtClean="0"/>
              <a:pPr>
                <a:spcBef>
                  <a:spcPct val="0"/>
                </a:spcBef>
              </a:pPr>
              <a:t>9</a:t>
            </a:fld>
            <a:endParaRPr lang="fr-CA" altLang="zh-TW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TW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6880" indent="0" algn="ctr">
              <a:buNone/>
              <a:defRPr/>
            </a:lvl2pPr>
            <a:lvl3pPr marL="913758" indent="0" algn="ctr">
              <a:buNone/>
              <a:defRPr/>
            </a:lvl3pPr>
            <a:lvl4pPr marL="1370639" indent="0" algn="ctr">
              <a:buNone/>
              <a:defRPr/>
            </a:lvl4pPr>
            <a:lvl5pPr marL="1827517" indent="0" algn="ctr">
              <a:buNone/>
              <a:defRPr/>
            </a:lvl5pPr>
            <a:lvl6pPr marL="2284398" indent="0" algn="ctr">
              <a:buNone/>
              <a:defRPr/>
            </a:lvl6pPr>
            <a:lvl7pPr marL="2741275" indent="0" algn="ctr">
              <a:buNone/>
              <a:defRPr/>
            </a:lvl7pPr>
            <a:lvl8pPr marL="3198156" indent="0" algn="ctr">
              <a:buNone/>
              <a:defRPr/>
            </a:lvl8pPr>
            <a:lvl9pPr marL="365503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4A5DB6-F4F2-4AE7-96A6-D23FCC960D17}" type="slidenum">
              <a:rPr lang="fr-CA" altLang="zh-TW"/>
              <a:pPr>
                <a:defRPr/>
              </a:pPr>
              <a:t>‹#›</a:t>
            </a:fld>
            <a:endParaRPr lang="fr-CA" altLang="zh-TW"/>
          </a:p>
        </p:txBody>
      </p:sp>
    </p:spTree>
    <p:extLst>
      <p:ext uri="{BB962C8B-B14F-4D97-AF65-F5344CB8AC3E}">
        <p14:creationId xmlns:p14="http://schemas.microsoft.com/office/powerpoint/2010/main" val="2870079220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7C1052-2B4A-4B00-9BEE-97A752F6603A}" type="slidenum">
              <a:rPr lang="fr-CA" altLang="zh-TW"/>
              <a:pPr>
                <a:defRPr/>
              </a:pPr>
              <a:t>‹#›</a:t>
            </a:fld>
            <a:endParaRPr lang="fr-CA" altLang="zh-TW"/>
          </a:p>
        </p:txBody>
      </p:sp>
    </p:spTree>
    <p:extLst>
      <p:ext uri="{BB962C8B-B14F-4D97-AF65-F5344CB8AC3E}">
        <p14:creationId xmlns:p14="http://schemas.microsoft.com/office/powerpoint/2010/main" val="1229835823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D1BE68-43FD-42DA-A0F4-2144ED9F06F7}" type="slidenum">
              <a:rPr lang="fr-CA" altLang="zh-TW"/>
              <a:pPr>
                <a:defRPr/>
              </a:pPr>
              <a:t>‹#›</a:t>
            </a:fld>
            <a:endParaRPr lang="fr-CA" altLang="zh-TW"/>
          </a:p>
        </p:txBody>
      </p:sp>
    </p:spTree>
    <p:extLst>
      <p:ext uri="{BB962C8B-B14F-4D97-AF65-F5344CB8AC3E}">
        <p14:creationId xmlns:p14="http://schemas.microsoft.com/office/powerpoint/2010/main" val="2242055137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6CB047-349D-4749-BD57-2D19F04B9326}" type="slidenum">
              <a:rPr lang="fr-CA" altLang="zh-TW"/>
              <a:pPr>
                <a:defRPr/>
              </a:pPr>
              <a:t>‹#›</a:t>
            </a:fld>
            <a:endParaRPr lang="fr-CA" altLang="zh-TW"/>
          </a:p>
        </p:txBody>
      </p:sp>
    </p:spTree>
    <p:extLst>
      <p:ext uri="{BB962C8B-B14F-4D97-AF65-F5344CB8AC3E}">
        <p14:creationId xmlns:p14="http://schemas.microsoft.com/office/powerpoint/2010/main" val="1161505451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6880" indent="0">
              <a:buNone/>
              <a:defRPr sz="1800"/>
            </a:lvl2pPr>
            <a:lvl3pPr marL="913758" indent="0">
              <a:buNone/>
              <a:defRPr sz="1600"/>
            </a:lvl3pPr>
            <a:lvl4pPr marL="1370639" indent="0">
              <a:buNone/>
              <a:defRPr sz="1400"/>
            </a:lvl4pPr>
            <a:lvl5pPr marL="1827517" indent="0">
              <a:buNone/>
              <a:defRPr sz="1400"/>
            </a:lvl5pPr>
            <a:lvl6pPr marL="2284398" indent="0">
              <a:buNone/>
              <a:defRPr sz="1400"/>
            </a:lvl6pPr>
            <a:lvl7pPr marL="2741275" indent="0">
              <a:buNone/>
              <a:defRPr sz="1400"/>
            </a:lvl7pPr>
            <a:lvl8pPr marL="3198156" indent="0">
              <a:buNone/>
              <a:defRPr sz="1400"/>
            </a:lvl8pPr>
            <a:lvl9pPr marL="365503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85402F-509A-47C6-9A36-5091DCF25856}" type="slidenum">
              <a:rPr lang="fr-CA" altLang="zh-TW"/>
              <a:pPr>
                <a:defRPr/>
              </a:pPr>
              <a:t>‹#›</a:t>
            </a:fld>
            <a:endParaRPr lang="fr-CA" altLang="zh-TW"/>
          </a:p>
        </p:txBody>
      </p:sp>
    </p:spTree>
    <p:extLst>
      <p:ext uri="{BB962C8B-B14F-4D97-AF65-F5344CB8AC3E}">
        <p14:creationId xmlns:p14="http://schemas.microsoft.com/office/powerpoint/2010/main" val="902566071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E7C951-683D-4BC4-A7F3-78BD06CB1CCB}" type="slidenum">
              <a:rPr lang="fr-CA" altLang="zh-TW"/>
              <a:pPr>
                <a:defRPr/>
              </a:pPr>
              <a:t>‹#›</a:t>
            </a:fld>
            <a:endParaRPr lang="fr-CA" altLang="zh-TW"/>
          </a:p>
        </p:txBody>
      </p:sp>
    </p:spTree>
    <p:extLst>
      <p:ext uri="{BB962C8B-B14F-4D97-AF65-F5344CB8AC3E}">
        <p14:creationId xmlns:p14="http://schemas.microsoft.com/office/powerpoint/2010/main" val="895422702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880" indent="0">
              <a:buNone/>
              <a:defRPr sz="2000" b="1"/>
            </a:lvl2pPr>
            <a:lvl3pPr marL="913758" indent="0">
              <a:buNone/>
              <a:defRPr sz="1800" b="1"/>
            </a:lvl3pPr>
            <a:lvl4pPr marL="1370639" indent="0">
              <a:buNone/>
              <a:defRPr sz="1600" b="1"/>
            </a:lvl4pPr>
            <a:lvl5pPr marL="1827517" indent="0">
              <a:buNone/>
              <a:defRPr sz="1600" b="1"/>
            </a:lvl5pPr>
            <a:lvl6pPr marL="2284398" indent="0">
              <a:buNone/>
              <a:defRPr sz="1600" b="1"/>
            </a:lvl6pPr>
            <a:lvl7pPr marL="2741275" indent="0">
              <a:buNone/>
              <a:defRPr sz="1600" b="1"/>
            </a:lvl7pPr>
            <a:lvl8pPr marL="3198156" indent="0">
              <a:buNone/>
              <a:defRPr sz="1600" b="1"/>
            </a:lvl8pPr>
            <a:lvl9pPr marL="365503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1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880" indent="0">
              <a:buNone/>
              <a:defRPr sz="2000" b="1"/>
            </a:lvl2pPr>
            <a:lvl3pPr marL="913758" indent="0">
              <a:buNone/>
              <a:defRPr sz="1800" b="1"/>
            </a:lvl3pPr>
            <a:lvl4pPr marL="1370639" indent="0">
              <a:buNone/>
              <a:defRPr sz="1600" b="1"/>
            </a:lvl4pPr>
            <a:lvl5pPr marL="1827517" indent="0">
              <a:buNone/>
              <a:defRPr sz="1600" b="1"/>
            </a:lvl5pPr>
            <a:lvl6pPr marL="2284398" indent="0">
              <a:buNone/>
              <a:defRPr sz="1600" b="1"/>
            </a:lvl6pPr>
            <a:lvl7pPr marL="2741275" indent="0">
              <a:buNone/>
              <a:defRPr sz="1600" b="1"/>
            </a:lvl7pPr>
            <a:lvl8pPr marL="3198156" indent="0">
              <a:buNone/>
              <a:defRPr sz="1600" b="1"/>
            </a:lvl8pPr>
            <a:lvl9pPr marL="365503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1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971DA2-0307-495A-86EE-FC9F034C7F59}" type="slidenum">
              <a:rPr lang="fr-CA" altLang="zh-TW"/>
              <a:pPr>
                <a:defRPr/>
              </a:pPr>
              <a:t>‹#›</a:t>
            </a:fld>
            <a:endParaRPr lang="fr-CA" altLang="zh-TW"/>
          </a:p>
        </p:txBody>
      </p:sp>
    </p:spTree>
    <p:extLst>
      <p:ext uri="{BB962C8B-B14F-4D97-AF65-F5344CB8AC3E}">
        <p14:creationId xmlns:p14="http://schemas.microsoft.com/office/powerpoint/2010/main" val="3541906132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CB4275-24E5-47BC-B657-C1D7F6DDC492}" type="slidenum">
              <a:rPr lang="fr-CA" altLang="zh-TW"/>
              <a:pPr>
                <a:defRPr/>
              </a:pPr>
              <a:t>‹#›</a:t>
            </a:fld>
            <a:endParaRPr lang="fr-CA" altLang="zh-TW"/>
          </a:p>
        </p:txBody>
      </p:sp>
    </p:spTree>
    <p:extLst>
      <p:ext uri="{BB962C8B-B14F-4D97-AF65-F5344CB8AC3E}">
        <p14:creationId xmlns:p14="http://schemas.microsoft.com/office/powerpoint/2010/main" val="2347306205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CCD136-A55D-40AD-A92C-1D2BED44A3BE}" type="slidenum">
              <a:rPr lang="fr-CA" altLang="zh-TW"/>
              <a:pPr>
                <a:defRPr/>
              </a:pPr>
              <a:t>‹#›</a:t>
            </a:fld>
            <a:endParaRPr lang="fr-CA" altLang="zh-TW"/>
          </a:p>
        </p:txBody>
      </p:sp>
    </p:spTree>
    <p:extLst>
      <p:ext uri="{BB962C8B-B14F-4D97-AF65-F5344CB8AC3E}">
        <p14:creationId xmlns:p14="http://schemas.microsoft.com/office/powerpoint/2010/main" val="898475229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880" indent="0">
              <a:buNone/>
              <a:defRPr sz="1200"/>
            </a:lvl2pPr>
            <a:lvl3pPr marL="913758" indent="0">
              <a:buNone/>
              <a:defRPr sz="1000"/>
            </a:lvl3pPr>
            <a:lvl4pPr marL="1370639" indent="0">
              <a:buNone/>
              <a:defRPr sz="900"/>
            </a:lvl4pPr>
            <a:lvl5pPr marL="1827517" indent="0">
              <a:buNone/>
              <a:defRPr sz="900"/>
            </a:lvl5pPr>
            <a:lvl6pPr marL="2284398" indent="0">
              <a:buNone/>
              <a:defRPr sz="900"/>
            </a:lvl6pPr>
            <a:lvl7pPr marL="2741275" indent="0">
              <a:buNone/>
              <a:defRPr sz="900"/>
            </a:lvl7pPr>
            <a:lvl8pPr marL="3198156" indent="0">
              <a:buNone/>
              <a:defRPr sz="900"/>
            </a:lvl8pPr>
            <a:lvl9pPr marL="365503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E21AA4-D5B8-4115-A658-7EA0495488C1}" type="slidenum">
              <a:rPr lang="fr-CA" altLang="zh-TW"/>
              <a:pPr>
                <a:defRPr/>
              </a:pPr>
              <a:t>‹#›</a:t>
            </a:fld>
            <a:endParaRPr lang="fr-CA" altLang="zh-TW"/>
          </a:p>
        </p:txBody>
      </p:sp>
    </p:spTree>
    <p:extLst>
      <p:ext uri="{BB962C8B-B14F-4D97-AF65-F5344CB8AC3E}">
        <p14:creationId xmlns:p14="http://schemas.microsoft.com/office/powerpoint/2010/main" val="1445206060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880" indent="0">
              <a:buNone/>
              <a:defRPr sz="2800"/>
            </a:lvl2pPr>
            <a:lvl3pPr marL="913758" indent="0">
              <a:buNone/>
              <a:defRPr sz="2400"/>
            </a:lvl3pPr>
            <a:lvl4pPr marL="1370639" indent="0">
              <a:buNone/>
              <a:defRPr sz="2000"/>
            </a:lvl4pPr>
            <a:lvl5pPr marL="1827517" indent="0">
              <a:buNone/>
              <a:defRPr sz="2000"/>
            </a:lvl5pPr>
            <a:lvl6pPr marL="2284398" indent="0">
              <a:buNone/>
              <a:defRPr sz="2000"/>
            </a:lvl6pPr>
            <a:lvl7pPr marL="2741275" indent="0">
              <a:buNone/>
              <a:defRPr sz="2000"/>
            </a:lvl7pPr>
            <a:lvl8pPr marL="3198156" indent="0">
              <a:buNone/>
              <a:defRPr sz="2000"/>
            </a:lvl8pPr>
            <a:lvl9pPr marL="3655033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880" indent="0">
              <a:buNone/>
              <a:defRPr sz="1200"/>
            </a:lvl2pPr>
            <a:lvl3pPr marL="913758" indent="0">
              <a:buNone/>
              <a:defRPr sz="1000"/>
            </a:lvl3pPr>
            <a:lvl4pPr marL="1370639" indent="0">
              <a:buNone/>
              <a:defRPr sz="900"/>
            </a:lvl4pPr>
            <a:lvl5pPr marL="1827517" indent="0">
              <a:buNone/>
              <a:defRPr sz="900"/>
            </a:lvl5pPr>
            <a:lvl6pPr marL="2284398" indent="0">
              <a:buNone/>
              <a:defRPr sz="900"/>
            </a:lvl6pPr>
            <a:lvl7pPr marL="2741275" indent="0">
              <a:buNone/>
              <a:defRPr sz="900"/>
            </a:lvl7pPr>
            <a:lvl8pPr marL="3198156" indent="0">
              <a:buNone/>
              <a:defRPr sz="900"/>
            </a:lvl8pPr>
            <a:lvl9pPr marL="365503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11AB87-9EC8-4EF1-B90F-33334DF417FD}" type="slidenum">
              <a:rPr lang="fr-CA" altLang="zh-TW"/>
              <a:pPr>
                <a:defRPr/>
              </a:pPr>
              <a:t>‹#›</a:t>
            </a:fld>
            <a:endParaRPr lang="fr-CA" altLang="zh-TW"/>
          </a:p>
        </p:txBody>
      </p:sp>
    </p:spTree>
    <p:extLst>
      <p:ext uri="{BB962C8B-B14F-4D97-AF65-F5344CB8AC3E}">
        <p14:creationId xmlns:p14="http://schemas.microsoft.com/office/powerpoint/2010/main" val="2302090305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76" tIns="45688" rIns="91376" bIns="4568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CA" altLang="zh-TW" smtClean="0"/>
              <a:t>Cliquez pour modifier le style du titre du masque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76" tIns="45688" rIns="91376" bIns="456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altLang="zh-TW" smtClean="0"/>
              <a:t>Cliquez pour modifier les styles du texte du masque</a:t>
            </a:r>
          </a:p>
          <a:p>
            <a:pPr lvl="1"/>
            <a:r>
              <a:rPr lang="fr-CA" altLang="zh-TW" smtClean="0"/>
              <a:t>Deuxième niveau</a:t>
            </a:r>
          </a:p>
          <a:p>
            <a:pPr lvl="2"/>
            <a:r>
              <a:rPr lang="fr-CA" altLang="zh-TW" smtClean="0"/>
              <a:t>Troisième niveau</a:t>
            </a:r>
          </a:p>
          <a:p>
            <a:pPr lvl="3"/>
            <a:r>
              <a:rPr lang="fr-CA" altLang="zh-TW" smtClean="0"/>
              <a:t>Quatrième niveau</a:t>
            </a:r>
          </a:p>
          <a:p>
            <a:pPr lvl="4"/>
            <a:r>
              <a:rPr lang="fr-CA" altLang="zh-TW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76" tIns="45688" rIns="91376" bIns="45688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Arial" pitchFamily="34" charset="0"/>
                <a:ea typeface="新細明體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fr-CA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76" tIns="45688" rIns="91376" bIns="45688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Arial" pitchFamily="34" charset="0"/>
                <a:ea typeface="新細明體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fr-CA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76" tIns="45688" rIns="91376" bIns="45688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Arial" charset="0"/>
                <a:ea typeface="新細明體" pitchFamily="18" charset="-120"/>
                <a:cs typeface="Arial" charset="0"/>
              </a:defRPr>
            </a:lvl1pPr>
          </a:lstStyle>
          <a:p>
            <a:pPr>
              <a:defRPr/>
            </a:pPr>
            <a:fld id="{16C18EA0-E959-4FE2-9A7B-CACA131A01DE}" type="slidenum">
              <a:rPr lang="fr-CA" altLang="zh-TW"/>
              <a:pPr>
                <a:defRPr/>
              </a:pPr>
              <a:t>‹#›</a:t>
            </a:fld>
            <a:endParaRPr lang="fr-CA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fade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688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3758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0639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7517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38138" indent="-338138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38188" indent="-280988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38238" indent="-223838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595438" indent="-223838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2638" indent="-223838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2836" indent="-228439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69716" indent="-228439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6595" indent="-228439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3472" indent="-228439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375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880" algn="l" defTabSz="91375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758" algn="l" defTabSz="91375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639" algn="l" defTabSz="91375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517" algn="l" defTabSz="91375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398" algn="l" defTabSz="91375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275" algn="l" defTabSz="91375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156" algn="l" defTabSz="91375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033" algn="l" defTabSz="91375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zh.wikipedia.org/wiki/%E5%B9%B3%E6%96%B9%E7%B1%B3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5"/>
          <p:cNvSpPr txBox="1">
            <a:spLocks noChangeArrowheads="1"/>
          </p:cNvSpPr>
          <p:nvPr/>
        </p:nvSpPr>
        <p:spPr bwMode="auto">
          <a:xfrm>
            <a:off x="2195513" y="333375"/>
            <a:ext cx="2159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76" tIns="45688" rIns="91376" bIns="45688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fr-FR" altLang="zh-TW" sz="2400">
              <a:ea typeface="新細明體" pitchFamily="18" charset="-120"/>
            </a:endParaRPr>
          </a:p>
        </p:txBody>
      </p:sp>
      <p:sp>
        <p:nvSpPr>
          <p:cNvPr id="49158" name="Text Box 6"/>
          <p:cNvSpPr txBox="1">
            <a:spLocks noChangeArrowheads="1"/>
          </p:cNvSpPr>
          <p:nvPr/>
        </p:nvSpPr>
        <p:spPr bwMode="auto">
          <a:xfrm>
            <a:off x="0" y="457200"/>
            <a:ext cx="9144000" cy="40164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76" tIns="45688" rIns="91376" bIns="45688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zh-TW" altLang="zh-TW" sz="6600" b="1" dirty="0">
                <a:solidFill>
                  <a:srgbClr val="002060"/>
                </a:solidFill>
                <a:ea typeface="新細明體" pitchFamily="18" charset="-120"/>
              </a:rPr>
              <a:t>作主門徒</a:t>
            </a:r>
            <a:endParaRPr lang="en-US" altLang="zh-TW" sz="1400" b="1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en-US" altLang="zh-TW" sz="600" b="1" dirty="0">
              <a:latin typeface="標楷體" pitchFamily="65" charset="-120"/>
              <a:ea typeface="標楷體" pitchFamily="65" charset="-12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zh-TW" altLang="zh-TW" sz="6000" b="1" u="sng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生命改變</a:t>
            </a:r>
            <a:r>
              <a:rPr lang="zh-TW" altLang="zh-TW" sz="60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sz="6000" b="1" dirty="0" smtClean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zh-TW" altLang="zh-TW" sz="6000" b="1" dirty="0" smtClean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是</a:t>
            </a:r>
            <a:r>
              <a:rPr lang="zh-TW" altLang="zh-TW" sz="6000" b="1" dirty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主</a:t>
            </a:r>
            <a:r>
              <a:rPr lang="zh-TW" altLang="zh-TW" sz="6000" b="1" dirty="0" smtClean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，是</a:t>
            </a:r>
            <a:r>
              <a:rPr lang="zh-CN" altLang="en-US" sz="6000" b="1" dirty="0" smtClean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愛；</a:t>
            </a:r>
            <a:endParaRPr lang="en-US" altLang="zh-CN" sz="6000" b="1" dirty="0" smtClean="0">
              <a:solidFill>
                <a:schemeClr val="accent2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zh-TW" altLang="zh-TW" sz="6000" b="1" dirty="0" smtClean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彼</a:t>
            </a:r>
            <a:r>
              <a:rPr lang="zh-TW" altLang="zh-TW" sz="6000" b="1" dirty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得能</a:t>
            </a:r>
            <a:r>
              <a:rPr lang="zh-TW" altLang="zh-TW" sz="6000" b="1" dirty="0" smtClean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！我</a:t>
            </a:r>
            <a:r>
              <a:rPr lang="zh-TW" altLang="zh-TW" sz="6000" b="1" dirty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呢？</a:t>
            </a:r>
            <a:endParaRPr lang="en-US" altLang="zh-TW" sz="6000" b="1" dirty="0">
              <a:solidFill>
                <a:schemeClr val="accent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052" name="TextBox 4"/>
          <p:cNvSpPr txBox="1">
            <a:spLocks noChangeArrowheads="1"/>
          </p:cNvSpPr>
          <p:nvPr/>
        </p:nvSpPr>
        <p:spPr bwMode="auto">
          <a:xfrm>
            <a:off x="912810" y="4724400"/>
            <a:ext cx="7318375" cy="14464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76" tIns="45688" rIns="91376" bIns="45688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b="1" dirty="0" smtClean="0">
                <a:solidFill>
                  <a:srgbClr val="002060"/>
                </a:solidFill>
                <a:ea typeface="新細明體" pitchFamily="18" charset="-120"/>
              </a:rPr>
              <a:t> </a:t>
            </a:r>
            <a:r>
              <a:rPr lang="zh-TW" altLang="zh-TW" b="1" dirty="0" smtClean="0">
                <a:solidFill>
                  <a:srgbClr val="002060"/>
                </a:solidFill>
                <a:ea typeface="新細明體" pitchFamily="18" charset="-120"/>
              </a:rPr>
              <a:t>庫</a:t>
            </a:r>
            <a:r>
              <a:rPr lang="zh-TW" altLang="zh-TW" b="1" dirty="0">
                <a:solidFill>
                  <a:srgbClr val="002060"/>
                </a:solidFill>
                <a:ea typeface="新細明體" pitchFamily="18" charset="-120"/>
              </a:rPr>
              <a:t>柏蒂諾基督徒會堂</a:t>
            </a:r>
            <a:endParaRPr lang="en-US" altLang="zh-TW" b="1" dirty="0">
              <a:solidFill>
                <a:srgbClr val="002060"/>
              </a:solidFill>
              <a:ea typeface="新細明體" pitchFamily="18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2800" b="1" dirty="0" smtClean="0">
                <a:solidFill>
                  <a:srgbClr val="002060"/>
                </a:solidFill>
                <a:ea typeface="新細明體" pitchFamily="18" charset="-120"/>
              </a:rPr>
              <a:t>Chinese Christian In Christ, Cupertino</a:t>
            </a:r>
            <a:endParaRPr lang="en-US" altLang="zh-TW" sz="2800" b="1" dirty="0">
              <a:solidFill>
                <a:srgbClr val="002060"/>
              </a:solidFill>
              <a:ea typeface="新細明體" pitchFamily="18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2800" b="1" dirty="0" smtClean="0">
                <a:solidFill>
                  <a:srgbClr val="002060"/>
                </a:solidFill>
                <a:ea typeface="新細明體" pitchFamily="18" charset="-120"/>
              </a:rPr>
              <a:t>12</a:t>
            </a:r>
            <a:r>
              <a:rPr lang="en-US" altLang="zh-TW" sz="2800" b="1" dirty="0" smtClean="0">
                <a:solidFill>
                  <a:srgbClr val="002060"/>
                </a:solidFill>
                <a:ea typeface="新細明體" pitchFamily="18" charset="-120"/>
              </a:rPr>
              <a:t>/</a:t>
            </a:r>
            <a:r>
              <a:rPr lang="en-US" altLang="zh-CN" sz="2800" b="1" dirty="0" smtClean="0">
                <a:solidFill>
                  <a:srgbClr val="002060"/>
                </a:solidFill>
                <a:ea typeface="新細明體" pitchFamily="18" charset="-120"/>
              </a:rPr>
              <a:t>25/</a:t>
            </a:r>
            <a:r>
              <a:rPr lang="en-US" altLang="zh-TW" sz="2800" b="1" dirty="0" smtClean="0">
                <a:solidFill>
                  <a:srgbClr val="002060"/>
                </a:solidFill>
                <a:ea typeface="新細明體" pitchFamily="18" charset="-120"/>
              </a:rPr>
              <a:t>2016</a:t>
            </a:r>
            <a:endParaRPr lang="en-US" altLang="zh-TW" sz="2800" b="1" dirty="0">
              <a:solidFill>
                <a:srgbClr val="002060"/>
              </a:solidFill>
              <a:ea typeface="新細明體" pitchFamily="18" charset="-120"/>
            </a:endParaRPr>
          </a:p>
        </p:txBody>
      </p:sp>
      <p:sp>
        <p:nvSpPr>
          <p:cNvPr id="205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9776F39-7A02-4710-9A64-F21F7F1510D9}" type="slidenum">
              <a:rPr lang="fr-CA" altLang="zh-TW" sz="140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fr-CA" altLang="zh-TW" sz="1400"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Abs val="7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5"/>
          <p:cNvSpPr txBox="1">
            <a:spLocks noChangeArrowheads="1"/>
          </p:cNvSpPr>
          <p:nvPr/>
        </p:nvSpPr>
        <p:spPr bwMode="auto">
          <a:xfrm>
            <a:off x="2195513" y="333375"/>
            <a:ext cx="2159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7" tIns="45704" rIns="91407" bIns="45704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fr-FR" altLang="zh-TW" sz="2400">
              <a:ea typeface="新細明體" pitchFamily="18" charset="-120"/>
            </a:endParaRPr>
          </a:p>
        </p:txBody>
      </p:sp>
      <p:sp>
        <p:nvSpPr>
          <p:cNvPr id="307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019BCFC-B5B9-4D7F-AD0A-C632BD436499}" type="slidenum">
              <a:rPr lang="fr-CA" altLang="zh-TW" sz="140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fr-CA" altLang="zh-TW" sz="1400" smtClean="0"/>
          </a:p>
        </p:txBody>
      </p:sp>
      <p:sp>
        <p:nvSpPr>
          <p:cNvPr id="3077" name="TextBox 5"/>
          <p:cNvSpPr txBox="1">
            <a:spLocks noChangeArrowheads="1"/>
          </p:cNvSpPr>
          <p:nvPr/>
        </p:nvSpPr>
        <p:spPr bwMode="auto">
          <a:xfrm>
            <a:off x="0" y="0"/>
            <a:ext cx="9144000" cy="604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07" tIns="45704" rIns="91407" bIns="45704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zh-TW" altLang="zh-TW" sz="5400" b="1" u="sng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生命的改變</a:t>
            </a:r>
            <a:r>
              <a:rPr lang="zh-TW" altLang="zh-TW" sz="54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sz="5400" b="1" dirty="0" smtClean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 eaLnBrk="1" hangingPunct="1">
              <a:spcBef>
                <a:spcPct val="0"/>
              </a:spcBef>
              <a:buNone/>
            </a:pPr>
            <a:r>
              <a:rPr lang="zh-TW" altLang="zh-TW" sz="4400" b="1" u="sng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彼</a:t>
            </a:r>
            <a:r>
              <a:rPr lang="zh-TW" altLang="zh-TW" sz="4400" b="1" u="sng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得</a:t>
            </a:r>
            <a:r>
              <a:rPr lang="zh-TW" altLang="zh-TW" sz="44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因著認識神而認識自己，遵守主教訓，因著「愛」，生命得到改</a:t>
            </a:r>
            <a:r>
              <a:rPr lang="zh-TW" altLang="zh-TW" sz="44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變</a:t>
            </a:r>
            <a:endParaRPr lang="en-US" altLang="zh-TW" sz="4400" b="1" dirty="0" smtClean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 eaLnBrk="1" hangingPunct="1">
              <a:spcBef>
                <a:spcPct val="0"/>
              </a:spcBef>
              <a:buNone/>
            </a:pPr>
            <a:endParaRPr lang="en-US" altLang="zh-TW" b="1" dirty="0" smtClean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 eaLnBrk="1" hangingPunct="1">
              <a:spcBef>
                <a:spcPct val="0"/>
              </a:spcBef>
              <a:buNone/>
            </a:pPr>
            <a:endParaRPr lang="en-US" altLang="zh-TW" sz="900" b="1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914400" lvl="0" indent="-914400">
              <a:buFont typeface="+mj-ea"/>
              <a:buAutoNum type="ea1ChtPeriod" startAt="2"/>
            </a:pPr>
            <a:r>
              <a:rPr lang="zh-TW" altLang="zh-TW" sz="6000" b="1" dirty="0" smtClean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耶</a:t>
            </a:r>
            <a:r>
              <a:rPr lang="zh-TW" altLang="zh-TW" sz="6000" b="1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穌復活後，三次再呼召彼得餵養主的羊，彼得生</a:t>
            </a:r>
            <a:r>
              <a:rPr lang="zh-TW" altLang="zh-TW" sz="6000" b="1" dirty="0" smtClean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命改變</a:t>
            </a:r>
            <a:r>
              <a:rPr lang="zh-TW" altLang="zh-TW" sz="6000" b="1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的轉折</a:t>
            </a:r>
            <a:r>
              <a:rPr lang="zh-TW" altLang="zh-TW" sz="6000" b="1" dirty="0" smtClean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點</a:t>
            </a:r>
            <a:endParaRPr lang="en-US" altLang="zh-TW" sz="4800" b="1" dirty="0">
              <a:solidFill>
                <a:srgbClr val="00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0744760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5"/>
          <p:cNvSpPr txBox="1">
            <a:spLocks noChangeArrowheads="1"/>
          </p:cNvSpPr>
          <p:nvPr/>
        </p:nvSpPr>
        <p:spPr bwMode="auto">
          <a:xfrm>
            <a:off x="2195513" y="333375"/>
            <a:ext cx="2159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54" tIns="45678" rIns="91354" bIns="45678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fr-FR" altLang="zh-TW" sz="2400">
              <a:ea typeface="新細明體" pitchFamily="18" charset="-120"/>
            </a:endParaRPr>
          </a:p>
        </p:txBody>
      </p:sp>
      <p:sp>
        <p:nvSpPr>
          <p:cNvPr id="35843" name="TextBox 3"/>
          <p:cNvSpPr txBox="1">
            <a:spLocks noChangeArrowheads="1"/>
          </p:cNvSpPr>
          <p:nvPr/>
        </p:nvSpPr>
        <p:spPr bwMode="auto">
          <a:xfrm>
            <a:off x="0" y="0"/>
            <a:ext cx="9067800" cy="31392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54" tIns="45678" rIns="91354" bIns="45678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zh-TW" altLang="zh-TW" sz="5400" b="1" dirty="0" smtClean="0">
                <a:solidFill>
                  <a:srgbClr val="0033CC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兩條</a:t>
            </a:r>
            <a:r>
              <a:rPr lang="zh-CN" altLang="en-US" sz="5400" b="1" dirty="0" smtClean="0">
                <a:solidFill>
                  <a:srgbClr val="0033CC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最大的</a:t>
            </a:r>
            <a:r>
              <a:rPr lang="zh-TW" altLang="zh-TW" sz="5400" b="1" dirty="0">
                <a:solidFill>
                  <a:srgbClr val="0033CC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誡命</a:t>
            </a:r>
            <a:endParaRPr lang="en-US" altLang="zh-TW" sz="6000" b="1" dirty="0">
              <a:solidFill>
                <a:srgbClr val="002060"/>
              </a:solidFill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zh-CN" altLang="en-US" sz="48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（主要我們遵守的）</a:t>
            </a:r>
            <a:endParaRPr lang="en-US" altLang="zh-CN" sz="4800" b="1" dirty="0" smtClean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>
              <a:spcBef>
                <a:spcPct val="0"/>
              </a:spcBef>
              <a:buNone/>
            </a:pPr>
            <a:r>
              <a:rPr lang="en-US" altLang="zh-TW" sz="4800" b="1" dirty="0">
                <a:solidFill>
                  <a:srgbClr val="002060"/>
                </a:solidFill>
              </a:rPr>
              <a:t>(</a:t>
            </a:r>
            <a:r>
              <a:rPr lang="el-GR" altLang="zh-TW" sz="4800" b="1" dirty="0">
                <a:solidFill>
                  <a:srgbClr val="C00000"/>
                </a:solidFill>
              </a:rPr>
              <a:t>ἀγαπάω</a:t>
            </a:r>
            <a:r>
              <a:rPr lang="en-US" altLang="zh-TW" sz="4800" b="1" dirty="0" smtClean="0">
                <a:solidFill>
                  <a:srgbClr val="002060"/>
                </a:solidFill>
              </a:rPr>
              <a:t>)</a:t>
            </a:r>
            <a:r>
              <a:rPr lang="zh-TW" altLang="zh-TW" sz="48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愛</a:t>
            </a:r>
            <a:r>
              <a:rPr lang="en-US" altLang="zh-TW" sz="4800" b="1" dirty="0" smtClean="0">
                <a:solidFill>
                  <a:srgbClr val="002060"/>
                </a:solidFill>
              </a:rPr>
              <a:t>: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zh-TW" sz="4800" b="1" dirty="0" smtClean="0">
                <a:solidFill>
                  <a:srgbClr val="002060"/>
                </a:solidFill>
              </a:rPr>
              <a:t>(</a:t>
            </a:r>
            <a:r>
              <a:rPr lang="zh-CN" altLang="en-US" sz="4800" b="1" dirty="0" smtClean="0">
                <a:solidFill>
                  <a:srgbClr val="FD150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全然的愛，無私的愛</a:t>
            </a:r>
            <a:r>
              <a:rPr lang="zh-CN" altLang="en-US" sz="4800" b="1" dirty="0" smtClean="0">
                <a:solidFill>
                  <a:srgbClr val="002060"/>
                </a:solidFill>
              </a:rPr>
              <a:t>）</a:t>
            </a:r>
            <a:endParaRPr lang="en-US" altLang="zh-TW" sz="4800" b="1" dirty="0">
              <a:solidFill>
                <a:srgbClr val="002060"/>
              </a:solidFill>
            </a:endParaRPr>
          </a:p>
        </p:txBody>
      </p:sp>
      <p:sp>
        <p:nvSpPr>
          <p:cNvPr id="358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61C3235-FE0E-45CE-A4AF-820F857DA31C}" type="slidenum">
              <a:rPr lang="fr-CA" altLang="zh-TW" sz="140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fr-CA" altLang="zh-TW" sz="1400" smtClean="0"/>
          </a:p>
        </p:txBody>
      </p:sp>
      <p:sp>
        <p:nvSpPr>
          <p:cNvPr id="2" name="Rectangle 1"/>
          <p:cNvSpPr/>
          <p:nvPr/>
        </p:nvSpPr>
        <p:spPr>
          <a:xfrm>
            <a:off x="25042" y="3158815"/>
            <a:ext cx="91440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zh-TW" altLang="zh-TW" sz="3600" b="1" dirty="0"/>
              <a:t>『</a:t>
            </a:r>
            <a:r>
              <a:rPr lang="zh-TW" altLang="zh-TW" sz="4400" b="1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你要盡心、盡性、盡意、盡力</a:t>
            </a:r>
            <a:r>
              <a:rPr lang="zh-TW" altLang="zh-TW" sz="4400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愛</a:t>
            </a:r>
            <a:r>
              <a:rPr lang="en-US" altLang="zh-TW" sz="3200" dirty="0">
                <a:solidFill>
                  <a:srgbClr val="002060"/>
                </a:solidFill>
              </a:rPr>
              <a:t>(</a:t>
            </a:r>
            <a:r>
              <a:rPr lang="el-GR" altLang="zh-TW" sz="3200" b="1" dirty="0">
                <a:solidFill>
                  <a:srgbClr val="C00000"/>
                </a:solidFill>
              </a:rPr>
              <a:t>ἀγαπάω</a:t>
            </a:r>
            <a:r>
              <a:rPr lang="el-GR" altLang="zh-TW" sz="3200" b="1" dirty="0">
                <a:solidFill>
                  <a:srgbClr val="002060"/>
                </a:solidFill>
              </a:rPr>
              <a:t> </a:t>
            </a:r>
            <a:r>
              <a:rPr lang="en-US" altLang="zh-TW" sz="3200" i="1" dirty="0">
                <a:solidFill>
                  <a:srgbClr val="002060"/>
                </a:solidFill>
              </a:rPr>
              <a:t> </a:t>
            </a:r>
            <a:r>
              <a:rPr lang="en-US" altLang="zh-TW" sz="2800" dirty="0">
                <a:solidFill>
                  <a:srgbClr val="002060"/>
                </a:solidFill>
              </a:rPr>
              <a:t>)</a:t>
            </a:r>
            <a:r>
              <a:rPr lang="zh-TW" altLang="zh-TW" sz="44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主你的神</a:t>
            </a:r>
            <a:r>
              <a:rPr lang="zh-TW" altLang="zh-TW" sz="3600" b="1" dirty="0"/>
              <a:t>』</a:t>
            </a:r>
            <a:r>
              <a:rPr lang="zh-CN" altLang="en-US" sz="1800" b="1" dirty="0"/>
              <a:t>～ </a:t>
            </a:r>
            <a:r>
              <a:rPr lang="zh-TW" altLang="zh-TW" sz="3200" b="1" dirty="0">
                <a:solidFill>
                  <a:srgbClr val="0033CC"/>
                </a:solidFill>
              </a:rPr>
              <a:t>（可</a:t>
            </a:r>
            <a:r>
              <a:rPr lang="en-US" altLang="zh-TW" sz="3200" b="1" dirty="0">
                <a:solidFill>
                  <a:srgbClr val="0033CC"/>
                </a:solidFill>
              </a:rPr>
              <a:t>12:30-31</a:t>
            </a:r>
            <a:r>
              <a:rPr lang="zh-TW" altLang="zh-TW" sz="3200" b="1" dirty="0" smtClean="0">
                <a:solidFill>
                  <a:srgbClr val="0033CC"/>
                </a:solidFill>
              </a:rPr>
              <a:t>）</a:t>
            </a:r>
            <a:endParaRPr lang="en-US" altLang="zh-TW" sz="3200" b="1" dirty="0" smtClean="0">
              <a:solidFill>
                <a:srgbClr val="0033CC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zh-TW" altLang="zh-TW" sz="4400" b="1" dirty="0"/>
              <a:t>『</a:t>
            </a:r>
            <a:r>
              <a:rPr lang="zh-TW" altLang="zh-TW" sz="4400" b="1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其次就是說：『</a:t>
            </a:r>
            <a:r>
              <a:rPr lang="zh-TW" altLang="zh-TW" sz="4400" b="1" u="sng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要</a:t>
            </a:r>
            <a:r>
              <a:rPr lang="zh-TW" altLang="zh-TW" sz="4400" b="1" u="sng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愛</a:t>
            </a:r>
            <a:r>
              <a:rPr lang="en-US" altLang="zh-TW" sz="3600" dirty="0">
                <a:solidFill>
                  <a:srgbClr val="C00000"/>
                </a:solidFill>
              </a:rPr>
              <a:t>(</a:t>
            </a:r>
            <a:r>
              <a:rPr lang="el-GR" altLang="zh-TW" sz="3600" b="1" dirty="0">
                <a:solidFill>
                  <a:srgbClr val="C00000"/>
                </a:solidFill>
              </a:rPr>
              <a:t>ἀγαπάω</a:t>
            </a:r>
            <a:r>
              <a:rPr lang="en-US" altLang="zh-TW" sz="3200" dirty="0">
                <a:solidFill>
                  <a:srgbClr val="002060"/>
                </a:solidFill>
              </a:rPr>
              <a:t>)</a:t>
            </a:r>
            <a:r>
              <a:rPr lang="zh-TW" altLang="zh-TW" sz="4400" b="1" u="sng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人如己</a:t>
            </a:r>
            <a:r>
              <a:rPr lang="zh-TW" altLang="zh-TW" sz="4400" b="1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。』再沒有比這兩條誡命更大的了。</a:t>
            </a:r>
            <a:r>
              <a:rPr lang="zh-TW" altLang="zh-TW" sz="4400" b="1" dirty="0"/>
              <a:t> 』 </a:t>
            </a:r>
            <a:r>
              <a:rPr lang="zh-CN" altLang="en-US" sz="4400" b="1" dirty="0"/>
              <a:t>～ </a:t>
            </a:r>
            <a:r>
              <a:rPr lang="zh-TW" altLang="zh-TW" sz="4000" b="1" dirty="0">
                <a:solidFill>
                  <a:srgbClr val="0033CC"/>
                </a:solidFill>
              </a:rPr>
              <a:t>（可</a:t>
            </a:r>
            <a:r>
              <a:rPr lang="en-US" altLang="zh-TW" sz="3600" b="1" dirty="0">
                <a:solidFill>
                  <a:srgbClr val="0033CC"/>
                </a:solidFill>
              </a:rPr>
              <a:t>12:31</a:t>
            </a:r>
            <a:r>
              <a:rPr lang="zh-TW" altLang="zh-TW" sz="3600" b="1" dirty="0" smtClean="0">
                <a:solidFill>
                  <a:srgbClr val="0033CC"/>
                </a:solidFill>
              </a:rPr>
              <a:t>）</a:t>
            </a:r>
            <a:endParaRPr lang="en-US" altLang="zh-TW" sz="4000" b="1" dirty="0">
              <a:solidFill>
                <a:srgbClr val="0033CC"/>
              </a:solidFill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3600273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5"/>
          <p:cNvSpPr txBox="1">
            <a:spLocks noChangeArrowheads="1"/>
          </p:cNvSpPr>
          <p:nvPr/>
        </p:nvSpPr>
        <p:spPr bwMode="auto">
          <a:xfrm>
            <a:off x="2195513" y="333375"/>
            <a:ext cx="2159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54" tIns="45678" rIns="91354" bIns="45678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fr-FR" altLang="zh-TW" sz="2400">
              <a:ea typeface="新細明體" pitchFamily="18" charset="-120"/>
            </a:endParaRPr>
          </a:p>
        </p:txBody>
      </p:sp>
      <p:sp>
        <p:nvSpPr>
          <p:cNvPr id="35843" name="TextBox 3"/>
          <p:cNvSpPr txBox="1">
            <a:spLocks noChangeArrowheads="1"/>
          </p:cNvSpPr>
          <p:nvPr/>
        </p:nvSpPr>
        <p:spPr bwMode="auto">
          <a:xfrm>
            <a:off x="381000" y="2667000"/>
            <a:ext cx="8534400" cy="646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54" tIns="45678" rIns="91354" bIns="45678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TW" sz="3600" b="1" dirty="0">
                <a:ea typeface="新細明體" pitchFamily="18" charset="-120"/>
              </a:rPr>
              <a:t> </a:t>
            </a:r>
            <a:endParaRPr lang="en-US" altLang="zh-TW" sz="5400" b="1" dirty="0">
              <a:ea typeface="新細明體" pitchFamily="18" charset="-120"/>
            </a:endParaRPr>
          </a:p>
        </p:txBody>
      </p:sp>
      <p:sp>
        <p:nvSpPr>
          <p:cNvPr id="358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61C3235-FE0E-45CE-A4AF-820F857DA31C}" type="slidenum">
              <a:rPr lang="fr-CA" altLang="zh-TW" sz="140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fr-CA" altLang="zh-TW" sz="1400" smtClean="0"/>
          </a:p>
        </p:txBody>
      </p:sp>
      <p:sp>
        <p:nvSpPr>
          <p:cNvPr id="5" name="TextBox 3"/>
          <p:cNvSpPr txBox="1">
            <a:spLocks noChangeArrowheads="1"/>
          </p:cNvSpPr>
          <p:nvPr/>
        </p:nvSpPr>
        <p:spPr bwMode="auto">
          <a:xfrm>
            <a:off x="533400" y="2819400"/>
            <a:ext cx="8534400" cy="646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54" tIns="45678" rIns="91354" bIns="45678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TW" sz="3600" b="1" dirty="0">
                <a:ea typeface="新細明體" pitchFamily="18" charset="-120"/>
              </a:rPr>
              <a:t> </a:t>
            </a:r>
            <a:endParaRPr lang="en-US" altLang="zh-TW" sz="5400" b="1" dirty="0">
              <a:ea typeface="新細明體" pitchFamily="18" charset="-120"/>
            </a:endParaRPr>
          </a:p>
        </p:txBody>
      </p:sp>
      <p:sp>
        <p:nvSpPr>
          <p:cNvPr id="6" name="TextBox 3"/>
          <p:cNvSpPr txBox="1">
            <a:spLocks noChangeArrowheads="1"/>
          </p:cNvSpPr>
          <p:nvPr/>
        </p:nvSpPr>
        <p:spPr bwMode="auto">
          <a:xfrm>
            <a:off x="685800" y="2971800"/>
            <a:ext cx="8534400" cy="646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54" tIns="45678" rIns="91354" bIns="45678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TW" sz="3600" b="1" dirty="0">
                <a:ea typeface="新細明體" pitchFamily="18" charset="-120"/>
              </a:rPr>
              <a:t> </a:t>
            </a:r>
            <a:endParaRPr lang="en-US" altLang="zh-TW" sz="5400" b="1" dirty="0">
              <a:ea typeface="新細明體" pitchFamily="18" charset="-120"/>
            </a:endParaRPr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838200" y="3124200"/>
            <a:ext cx="8534400" cy="646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54" tIns="45678" rIns="91354" bIns="45678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TW" sz="3600" b="1" dirty="0">
                <a:ea typeface="新細明體" pitchFamily="18" charset="-120"/>
              </a:rPr>
              <a:t> </a:t>
            </a:r>
            <a:endParaRPr lang="en-US" altLang="zh-TW" sz="5400" b="1" dirty="0">
              <a:ea typeface="新細明體" pitchFamily="18" charset="-120"/>
            </a:endParaRPr>
          </a:p>
        </p:txBody>
      </p:sp>
      <p:sp>
        <p:nvSpPr>
          <p:cNvPr id="8" name="TextBox 3"/>
          <p:cNvSpPr txBox="1">
            <a:spLocks noChangeArrowheads="1"/>
          </p:cNvSpPr>
          <p:nvPr/>
        </p:nvSpPr>
        <p:spPr bwMode="auto">
          <a:xfrm>
            <a:off x="315094" y="1083599"/>
            <a:ext cx="8534400" cy="5373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54" tIns="45678" rIns="91354" bIns="45678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en-US" altLang="zh-TW" sz="4000" b="1" dirty="0">
                <a:solidFill>
                  <a:srgbClr val="002060"/>
                </a:solidFill>
              </a:rPr>
              <a:t>(</a:t>
            </a:r>
            <a:r>
              <a:rPr lang="el-GR" altLang="zh-TW" sz="4800" b="1" dirty="0" smtClean="0">
                <a:solidFill>
                  <a:srgbClr val="C00000"/>
                </a:solidFill>
              </a:rPr>
              <a:t>ἀγαπάω</a:t>
            </a:r>
            <a:r>
              <a:rPr lang="en-US" altLang="zh-TW" sz="4800" b="1" dirty="0" smtClean="0">
                <a:solidFill>
                  <a:srgbClr val="002060"/>
                </a:solidFill>
              </a:rPr>
              <a:t>)</a:t>
            </a:r>
            <a:r>
              <a:rPr lang="zh-CN" altLang="en-US" sz="4800" b="1" dirty="0">
                <a:solidFill>
                  <a:srgbClr val="002060"/>
                </a:solidFill>
              </a:rPr>
              <a:t>的</a:t>
            </a:r>
            <a:r>
              <a:rPr lang="zh-TW" altLang="zh-TW" sz="4800" b="1" dirty="0">
                <a:solidFill>
                  <a:srgbClr val="C00000"/>
                </a:solidFill>
              </a:rPr>
              <a:t>愛</a:t>
            </a:r>
            <a:r>
              <a:rPr lang="en-US" altLang="zh-TW" sz="4800" b="1" dirty="0">
                <a:solidFill>
                  <a:srgbClr val="002060"/>
                </a:solidFill>
              </a:rPr>
              <a:t>:</a:t>
            </a:r>
            <a:endParaRPr lang="en-US" altLang="zh-TW" sz="4000" b="1" dirty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altLang="zh-CN" sz="2800" b="1" dirty="0">
                <a:solidFill>
                  <a:srgbClr val="002060"/>
                </a:solidFill>
              </a:rPr>
              <a:t>==》</a:t>
            </a:r>
            <a:r>
              <a:rPr lang="zh-TW" altLang="zh-TW" sz="3600" b="1" dirty="0">
                <a:solidFill>
                  <a:srgbClr val="002060"/>
                </a:solidFill>
              </a:rPr>
              <a:t>全然的愛，</a:t>
            </a:r>
            <a:r>
              <a:rPr lang="zh-TW" altLang="zh-TW" sz="3600" b="1" dirty="0" smtClean="0">
                <a:solidFill>
                  <a:srgbClr val="002060"/>
                </a:solidFill>
              </a:rPr>
              <a:t>無</a:t>
            </a:r>
            <a:r>
              <a:rPr lang="zh-CN" altLang="en-US" sz="3600" b="1" dirty="0" smtClean="0">
                <a:solidFill>
                  <a:srgbClr val="002060"/>
                </a:solidFill>
              </a:rPr>
              <a:t>私</a:t>
            </a:r>
            <a:r>
              <a:rPr lang="zh-TW" altLang="zh-TW" sz="3600" b="1" dirty="0" smtClean="0">
                <a:solidFill>
                  <a:srgbClr val="002060"/>
                </a:solidFill>
              </a:rPr>
              <a:t>的愛</a:t>
            </a:r>
            <a:r>
              <a:rPr lang="zh-CN" altLang="en-US" sz="3600" b="1" dirty="0">
                <a:solidFill>
                  <a:srgbClr val="002060"/>
                </a:solidFill>
              </a:rPr>
              <a:t>，</a:t>
            </a:r>
            <a:r>
              <a:rPr lang="zh-TW" altLang="en-US" sz="3600" b="1" dirty="0" smtClean="0">
                <a:solidFill>
                  <a:srgbClr val="002060"/>
                </a:solidFill>
              </a:rPr>
              <a:t>愛</a:t>
            </a:r>
            <a:r>
              <a:rPr lang="zh-TW" altLang="en-US" sz="3600" b="1" dirty="0">
                <a:solidFill>
                  <a:srgbClr val="002060"/>
                </a:solidFill>
              </a:rPr>
              <a:t>是不加害與人的、所以愛就完全了律法</a:t>
            </a:r>
            <a:r>
              <a:rPr lang="zh-TW" altLang="en-US" sz="3600" dirty="0"/>
              <a:t>。</a:t>
            </a:r>
          </a:p>
          <a:p>
            <a:pPr>
              <a:buNone/>
            </a:pPr>
            <a:r>
              <a:rPr lang="zh-CN" altLang="en-US" sz="3600" b="1" dirty="0" smtClean="0">
                <a:solidFill>
                  <a:srgbClr val="002060"/>
                </a:solidFill>
              </a:rPr>
              <a:t>（神</a:t>
            </a:r>
            <a:r>
              <a:rPr lang="zh-CN" altLang="en-US" sz="3600" b="1" u="sng" dirty="0" smtClean="0">
                <a:solidFill>
                  <a:srgbClr val="002060"/>
                </a:solidFill>
              </a:rPr>
              <a:t>愛</a:t>
            </a:r>
            <a:r>
              <a:rPr lang="zh-CN" altLang="en-US" sz="3600" b="1" dirty="0" smtClean="0">
                <a:solidFill>
                  <a:srgbClr val="002060"/>
                </a:solidFill>
              </a:rPr>
              <a:t>世人的愛，神</a:t>
            </a:r>
            <a:r>
              <a:rPr lang="zh-CN" altLang="en-US" sz="3600" b="1" u="sng" dirty="0" smtClean="0">
                <a:solidFill>
                  <a:srgbClr val="002060"/>
                </a:solidFill>
              </a:rPr>
              <a:t>愛</a:t>
            </a:r>
            <a:r>
              <a:rPr lang="zh-CN" altLang="en-US" sz="3600" b="1" dirty="0" smtClean="0">
                <a:solidFill>
                  <a:srgbClr val="002060"/>
                </a:solidFill>
              </a:rPr>
              <a:t>我的愛，神要我們</a:t>
            </a:r>
            <a:r>
              <a:rPr lang="zh-CN" altLang="en-US" sz="3600" b="1" u="sng" dirty="0" smtClean="0">
                <a:solidFill>
                  <a:srgbClr val="002060"/>
                </a:solidFill>
              </a:rPr>
              <a:t>愛</a:t>
            </a:r>
            <a:r>
              <a:rPr lang="zh-CN" altLang="en-US" sz="3600" b="1" dirty="0" smtClean="0">
                <a:solidFill>
                  <a:srgbClr val="002060"/>
                </a:solidFill>
              </a:rPr>
              <a:t>神的愛，神要我們</a:t>
            </a:r>
            <a:r>
              <a:rPr lang="zh-CN" altLang="en-US" sz="3600" b="1" u="sng" dirty="0" smtClean="0">
                <a:solidFill>
                  <a:srgbClr val="002060"/>
                </a:solidFill>
              </a:rPr>
              <a:t>彼此相愛</a:t>
            </a:r>
            <a:r>
              <a:rPr lang="zh-CN" altLang="en-US" sz="3600" b="1" dirty="0" smtClean="0">
                <a:solidFill>
                  <a:srgbClr val="002060"/>
                </a:solidFill>
              </a:rPr>
              <a:t>的愛。）</a:t>
            </a:r>
            <a:endParaRPr lang="en-US" altLang="zh-CN" sz="3600" b="1" dirty="0" smtClean="0">
              <a:solidFill>
                <a:srgbClr val="002060"/>
              </a:solidFill>
            </a:endParaRPr>
          </a:p>
          <a:p>
            <a:pPr marL="742950" indent="-742950">
              <a:buFont typeface="+mj-lt"/>
              <a:buAutoNum type="arabicPeriod" startAt="2"/>
            </a:pPr>
            <a:r>
              <a:rPr lang="zh-CN" altLang="en-US" sz="4800" b="1" dirty="0" smtClean="0"/>
              <a:t>（</a:t>
            </a:r>
            <a:r>
              <a:rPr lang="el-GR" altLang="zh-TW" sz="4800" b="1" dirty="0" smtClean="0">
                <a:solidFill>
                  <a:srgbClr val="FD1503"/>
                </a:solidFill>
              </a:rPr>
              <a:t>Φιλέω</a:t>
            </a:r>
            <a:r>
              <a:rPr lang="zh-CN" altLang="en-US" sz="4800" b="1" dirty="0" smtClean="0"/>
              <a:t>）</a:t>
            </a:r>
            <a:r>
              <a:rPr lang="zh-CN" altLang="en-US" sz="4800" b="1" dirty="0">
                <a:solidFill>
                  <a:srgbClr val="002060"/>
                </a:solidFill>
              </a:rPr>
              <a:t>的</a:t>
            </a:r>
            <a:r>
              <a:rPr lang="zh-TW" altLang="zh-TW" sz="4800" b="1" dirty="0">
                <a:solidFill>
                  <a:srgbClr val="FD1503"/>
                </a:solidFill>
              </a:rPr>
              <a:t>愛</a:t>
            </a:r>
            <a:r>
              <a:rPr lang="en-US" altLang="zh-TW" sz="4800" b="1" dirty="0">
                <a:solidFill>
                  <a:srgbClr val="002060"/>
                </a:solidFill>
              </a:rPr>
              <a:t>:</a:t>
            </a:r>
            <a:endParaRPr lang="en-US" altLang="zh-CN" sz="4800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altLang="zh-CN" sz="2800" b="1" dirty="0" smtClean="0">
                <a:solidFill>
                  <a:srgbClr val="002060"/>
                </a:solidFill>
              </a:rPr>
              <a:t>==》</a:t>
            </a:r>
            <a:r>
              <a:rPr lang="zh-CN" altLang="en-US" sz="3600" b="1" dirty="0" smtClean="0">
                <a:solidFill>
                  <a:srgbClr val="002060"/>
                </a:solidFill>
              </a:rPr>
              <a:t>（兄弟朋友之間友情的</a:t>
            </a:r>
            <a:r>
              <a:rPr lang="zh-TW" altLang="zh-TW" sz="3600" b="1" dirty="0" smtClean="0">
                <a:solidFill>
                  <a:srgbClr val="002060"/>
                </a:solidFill>
              </a:rPr>
              <a:t>愛</a:t>
            </a:r>
            <a:r>
              <a:rPr lang="zh-CN" altLang="en-US" sz="3600" b="1" dirty="0" smtClean="0">
                <a:solidFill>
                  <a:srgbClr val="002060"/>
                </a:solidFill>
              </a:rPr>
              <a:t>，有條件的愛，喜愛）</a:t>
            </a:r>
            <a:endParaRPr lang="zh-TW" altLang="en-US" b="1" dirty="0">
              <a:solidFill>
                <a:srgbClr val="00206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43000" y="141483"/>
            <a:ext cx="7315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800" b="1" dirty="0" smtClean="0">
                <a:solidFill>
                  <a:srgbClr val="002060"/>
                </a:solidFill>
              </a:rPr>
              <a:t>希臘文</a:t>
            </a:r>
            <a:r>
              <a:rPr lang="zh-TW" altLang="zh-TW" sz="48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「</a:t>
            </a:r>
            <a:r>
              <a:rPr lang="zh-TW" altLang="zh-TW" sz="4800" b="1" dirty="0" smtClean="0">
                <a:solidFill>
                  <a:srgbClr val="002060"/>
                </a:solidFill>
              </a:rPr>
              <a:t>愛</a:t>
            </a:r>
            <a:r>
              <a:rPr lang="zh-TW" altLang="en-US" sz="4800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」</a:t>
            </a:r>
            <a:r>
              <a:rPr lang="zh-CN" altLang="en-US" sz="4800" b="1" dirty="0" smtClean="0">
                <a:solidFill>
                  <a:srgbClr val="002060"/>
                </a:solidFill>
              </a:rPr>
              <a:t>的幾種用法</a:t>
            </a:r>
            <a:endParaRPr lang="zh-TW" altLang="en-US" sz="4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227472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5"/>
          <p:cNvSpPr txBox="1">
            <a:spLocks noChangeArrowheads="1"/>
          </p:cNvSpPr>
          <p:nvPr/>
        </p:nvSpPr>
        <p:spPr bwMode="auto">
          <a:xfrm>
            <a:off x="2195513" y="333375"/>
            <a:ext cx="2159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54" tIns="45678" rIns="91354" bIns="45678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fr-FR" altLang="zh-TW" sz="2400">
              <a:ea typeface="新細明體" pitchFamily="18" charset="-120"/>
            </a:endParaRPr>
          </a:p>
        </p:txBody>
      </p:sp>
      <p:sp>
        <p:nvSpPr>
          <p:cNvPr id="358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61C3235-FE0E-45CE-A4AF-820F857DA31C}" type="slidenum">
              <a:rPr lang="fr-CA" altLang="zh-TW" sz="140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fr-CA" altLang="zh-TW" sz="1400" dirty="0" smtClean="0"/>
          </a:p>
        </p:txBody>
      </p:sp>
      <p:sp>
        <p:nvSpPr>
          <p:cNvPr id="2" name="Rectangle 1"/>
          <p:cNvSpPr/>
          <p:nvPr/>
        </p:nvSpPr>
        <p:spPr>
          <a:xfrm>
            <a:off x="2585478" y="2588733"/>
            <a:ext cx="3648756" cy="18466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TW" sz="4800" dirty="0">
                <a:solidFill>
                  <a:srgbClr val="002060"/>
                </a:solidFill>
              </a:rPr>
              <a:t>(</a:t>
            </a:r>
            <a:r>
              <a:rPr lang="el-GR" altLang="zh-TW" sz="4800" dirty="0" smtClean="0">
                <a:solidFill>
                  <a:srgbClr val="002060"/>
                </a:solidFill>
              </a:rPr>
              <a:t>ἀγαπάω</a:t>
            </a:r>
            <a:r>
              <a:rPr lang="en-US" altLang="zh-TW" sz="4800" dirty="0" smtClean="0">
                <a:solidFill>
                  <a:srgbClr val="002060"/>
                </a:solidFill>
              </a:rPr>
              <a:t>)</a:t>
            </a:r>
          </a:p>
          <a:p>
            <a:pPr algn="ctr"/>
            <a:r>
              <a:rPr lang="zh-CN" altLang="en-US" sz="48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CN" altLang="en-US" sz="60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全然的</a:t>
            </a:r>
            <a:r>
              <a:rPr lang="zh-TW" altLang="zh-TW" sz="66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愛</a:t>
            </a:r>
            <a:endParaRPr lang="zh-TW" altLang="en-US" sz="4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102077" y="333677"/>
            <a:ext cx="275832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b="1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三位一體</a:t>
            </a:r>
            <a:endParaRPr lang="en-US" altLang="zh-CN" sz="4400" b="1" dirty="0" smtClean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CN" altLang="en-US" sz="4400" b="1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的真神</a:t>
            </a:r>
            <a:endParaRPr lang="zh-TW" altLang="en-US" sz="9600" b="1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38201" y="4495800"/>
            <a:ext cx="2168526" cy="1938992"/>
          </a:xfrm>
          <a:prstGeom prst="rect">
            <a:avLst/>
          </a:prstGeom>
          <a:noFill/>
          <a:ln>
            <a:gradFill>
              <a:gsLst>
                <a:gs pos="0">
                  <a:srgbClr val="92D050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</a:t>
            </a:r>
            <a:endParaRPr lang="en-US" altLang="zh-CN" sz="6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CN" altLang="en-US" sz="6000" dirty="0">
                <a:latin typeface="標楷體" panose="03000509000000000000" pitchFamily="65" charset="-120"/>
                <a:ea typeface="標楷體" panose="03000509000000000000" pitchFamily="65" charset="-120"/>
              </a:rPr>
              <a:t>自己</a:t>
            </a:r>
            <a:endParaRPr lang="zh-TW" altLang="en-US" sz="6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00800" y="4495800"/>
            <a:ext cx="190544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你</a:t>
            </a:r>
            <a:endParaRPr lang="en-US" altLang="zh-CN" sz="6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CN" altLang="en-US" sz="6000" dirty="0">
                <a:latin typeface="標楷體" panose="03000509000000000000" pitchFamily="65" charset="-120"/>
                <a:ea typeface="標楷體" panose="03000509000000000000" pitchFamily="65" charset="-120"/>
              </a:rPr>
              <a:t>他</a:t>
            </a:r>
            <a:r>
              <a:rPr lang="zh-CN" altLang="en-US" sz="6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人</a:t>
            </a:r>
            <a:endParaRPr lang="zh-TW" altLang="en-US" sz="6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6286723" y="4648200"/>
            <a:ext cx="2133599" cy="193899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990601" y="4648200"/>
            <a:ext cx="2133599" cy="193899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3220065" y="167598"/>
            <a:ext cx="2133599" cy="193899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" name="Curved Right Arrow 24"/>
          <p:cNvSpPr/>
          <p:nvPr/>
        </p:nvSpPr>
        <p:spPr bwMode="auto">
          <a:xfrm>
            <a:off x="5791423" y="5085416"/>
            <a:ext cx="990600" cy="990600"/>
          </a:xfrm>
          <a:prstGeom prst="curvedRightArrow">
            <a:avLst/>
          </a:prstGeom>
          <a:solidFill>
            <a:srgbClr val="FD150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5841" name="Curved Left Arrow 35840"/>
          <p:cNvSpPr/>
          <p:nvPr/>
        </p:nvSpPr>
        <p:spPr bwMode="auto">
          <a:xfrm>
            <a:off x="8077200" y="5062384"/>
            <a:ext cx="837754" cy="990600"/>
          </a:xfrm>
          <a:prstGeom prst="curvedLeftArrow">
            <a:avLst/>
          </a:prstGeom>
          <a:solidFill>
            <a:schemeClr val="bg2"/>
          </a:solidFill>
          <a:ln w="317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5845" name="Left-Right Arrow 35844"/>
          <p:cNvSpPr/>
          <p:nvPr/>
        </p:nvSpPr>
        <p:spPr bwMode="auto">
          <a:xfrm>
            <a:off x="3238277" y="5788461"/>
            <a:ext cx="3162523" cy="349327"/>
          </a:xfrm>
          <a:prstGeom prst="leftRightArrow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5846" name="Left-Right Arrow 35845"/>
          <p:cNvSpPr/>
          <p:nvPr/>
        </p:nvSpPr>
        <p:spPr bwMode="auto">
          <a:xfrm>
            <a:off x="3196864" y="4772799"/>
            <a:ext cx="2799735" cy="402912"/>
          </a:xfrm>
          <a:prstGeom prst="leftRightArrow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0" name="Left-Right Arrow 39"/>
          <p:cNvSpPr/>
          <p:nvPr/>
        </p:nvSpPr>
        <p:spPr bwMode="auto">
          <a:xfrm rot="3300000">
            <a:off x="4806402" y="2790843"/>
            <a:ext cx="3340738" cy="402912"/>
          </a:xfrm>
          <a:prstGeom prst="leftRightArrow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1" name="Left-Right Arrow 40"/>
          <p:cNvSpPr/>
          <p:nvPr/>
        </p:nvSpPr>
        <p:spPr bwMode="auto">
          <a:xfrm rot="7500000">
            <a:off x="613008" y="2897614"/>
            <a:ext cx="3324170" cy="387391"/>
          </a:xfrm>
          <a:prstGeom prst="leftRightArrow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5848" name="Rectangle 35847"/>
          <p:cNvSpPr/>
          <p:nvPr/>
        </p:nvSpPr>
        <p:spPr>
          <a:xfrm>
            <a:off x="3470449" y="5257551"/>
            <a:ext cx="15087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altLang="zh-TW" sz="3600" b="1" dirty="0" smtClean="0"/>
              <a:t>φιλέω</a:t>
            </a:r>
            <a:endParaRPr lang="zh-TW" altLang="en-US" sz="2800" dirty="0"/>
          </a:p>
        </p:txBody>
      </p:sp>
      <p:sp>
        <p:nvSpPr>
          <p:cNvPr id="35849" name="TextBox 35848"/>
          <p:cNvSpPr txBox="1"/>
          <p:nvPr/>
        </p:nvSpPr>
        <p:spPr>
          <a:xfrm>
            <a:off x="3124200" y="6080849"/>
            <a:ext cx="351891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其他</a:t>
            </a:r>
            <a:r>
              <a:rPr lang="en-US" altLang="zh-CN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CN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兄弟的</a:t>
            </a:r>
            <a:r>
              <a:rPr lang="zh-CN" altLang="en-US" sz="4000" b="1" dirty="0" smtClean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愛</a:t>
            </a:r>
            <a:endParaRPr lang="zh-TW" altLang="en-US" sz="3600" b="1" dirty="0">
              <a:solidFill>
                <a:srgbClr val="0033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4" name="Curved Right Arrow 43"/>
          <p:cNvSpPr/>
          <p:nvPr/>
        </p:nvSpPr>
        <p:spPr bwMode="auto">
          <a:xfrm>
            <a:off x="342901" y="4913282"/>
            <a:ext cx="990600" cy="990600"/>
          </a:xfrm>
          <a:prstGeom prst="curvedRightArrow">
            <a:avLst/>
          </a:prstGeom>
          <a:solidFill>
            <a:srgbClr val="FD150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741704" y="5142130"/>
            <a:ext cx="15087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altLang="zh-TW" sz="3600" b="1" dirty="0" smtClean="0"/>
              <a:t>φιλέω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39330962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5"/>
          <p:cNvSpPr txBox="1">
            <a:spLocks noChangeArrowheads="1"/>
          </p:cNvSpPr>
          <p:nvPr/>
        </p:nvSpPr>
        <p:spPr bwMode="auto">
          <a:xfrm>
            <a:off x="990600" y="0"/>
            <a:ext cx="7543800" cy="923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54" tIns="45678" rIns="91354" bIns="45678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None/>
            </a:pPr>
            <a:r>
              <a:rPr lang="zh-TW" altLang="zh-TW" sz="5400" dirty="0">
                <a:solidFill>
                  <a:srgbClr val="002060"/>
                </a:solidFill>
              </a:rPr>
              <a:t>Elisabeth Elliot </a:t>
            </a:r>
            <a:r>
              <a:rPr lang="en-US" altLang="zh-TW" sz="3600" i="1" dirty="0" smtClean="0">
                <a:solidFill>
                  <a:srgbClr val="002060"/>
                </a:solidFill>
              </a:rPr>
              <a:t>1926-2015</a:t>
            </a:r>
            <a:endParaRPr lang="zh-TW" altLang="zh-TW" sz="3600" dirty="0">
              <a:solidFill>
                <a:srgbClr val="002060"/>
              </a:solidFill>
            </a:endParaRPr>
          </a:p>
        </p:txBody>
      </p:sp>
      <p:sp>
        <p:nvSpPr>
          <p:cNvPr id="35843" name="TextBox 3"/>
          <p:cNvSpPr txBox="1">
            <a:spLocks noChangeArrowheads="1"/>
          </p:cNvSpPr>
          <p:nvPr/>
        </p:nvSpPr>
        <p:spPr bwMode="auto">
          <a:xfrm>
            <a:off x="381000" y="2667000"/>
            <a:ext cx="8534400" cy="646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54" tIns="45678" rIns="91354" bIns="45678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TW" sz="3600" b="1" dirty="0">
                <a:ea typeface="新細明體" pitchFamily="18" charset="-120"/>
              </a:rPr>
              <a:t> </a:t>
            </a:r>
            <a:endParaRPr lang="en-US" altLang="zh-TW" sz="5400" b="1" dirty="0">
              <a:ea typeface="新細明體" pitchFamily="18" charset="-120"/>
            </a:endParaRPr>
          </a:p>
        </p:txBody>
      </p:sp>
      <p:sp>
        <p:nvSpPr>
          <p:cNvPr id="358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61C3235-FE0E-45CE-A4AF-820F857DA31C}" type="slidenum">
              <a:rPr lang="fr-CA" altLang="zh-TW" sz="140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fr-CA" altLang="zh-TW" sz="1400" smtClean="0"/>
          </a:p>
        </p:txBody>
      </p:sp>
      <p:sp>
        <p:nvSpPr>
          <p:cNvPr id="2" name="Rectangle 1"/>
          <p:cNvSpPr/>
          <p:nvPr/>
        </p:nvSpPr>
        <p:spPr>
          <a:xfrm>
            <a:off x="76200" y="923245"/>
            <a:ext cx="9144000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600" dirty="0" smtClean="0">
                <a:solidFill>
                  <a:srgbClr val="0033CC"/>
                </a:solidFill>
              </a:rPr>
              <a:t>The</a:t>
            </a:r>
            <a:r>
              <a:rPr lang="zh-CN" altLang="en-US" sz="3600" dirty="0">
                <a:solidFill>
                  <a:srgbClr val="0033CC"/>
                </a:solidFill>
              </a:rPr>
              <a:t> </a:t>
            </a:r>
            <a:r>
              <a:rPr lang="en-US" altLang="zh-CN" sz="3600" dirty="0" smtClean="0">
                <a:solidFill>
                  <a:srgbClr val="0033CC"/>
                </a:solidFill>
              </a:rPr>
              <a:t>most influential Christian Woman in the 21</a:t>
            </a:r>
            <a:r>
              <a:rPr lang="en-US" altLang="zh-CN" sz="3600" baseline="30000" dirty="0" smtClean="0">
                <a:solidFill>
                  <a:srgbClr val="0033CC"/>
                </a:solidFill>
              </a:rPr>
              <a:t>st</a:t>
            </a:r>
            <a:r>
              <a:rPr lang="en-US" altLang="zh-CN" sz="3600" dirty="0" smtClean="0">
                <a:solidFill>
                  <a:srgbClr val="0033CC"/>
                </a:solidFill>
              </a:rPr>
              <a:t> </a:t>
            </a:r>
            <a:r>
              <a:rPr lang="en-US" altLang="zh-CN" sz="3200" dirty="0" err="1" smtClean="0">
                <a:solidFill>
                  <a:srgbClr val="0033CC"/>
                </a:solidFill>
              </a:rPr>
              <a:t>centrury</a:t>
            </a:r>
            <a:r>
              <a:rPr lang="en-US" altLang="zh-CN" sz="3200" dirty="0" smtClean="0">
                <a:solidFill>
                  <a:srgbClr val="0033CC"/>
                </a:solidFill>
              </a:rPr>
              <a:t> </a:t>
            </a:r>
            <a:r>
              <a:rPr lang="en-US" altLang="zh-CN" sz="3200" b="1" dirty="0" smtClean="0">
                <a:solidFill>
                  <a:srgbClr val="FD1503"/>
                </a:solidFill>
              </a:rPr>
              <a:t>(21</a:t>
            </a:r>
            <a:r>
              <a:rPr lang="zh-CN" altLang="en-US" sz="3200" b="1" dirty="0" smtClean="0">
                <a:solidFill>
                  <a:srgbClr val="FD1503"/>
                </a:solidFill>
              </a:rPr>
              <a:t>世紀最有影響力的宣教士</a:t>
            </a:r>
            <a:r>
              <a:rPr lang="en-US" altLang="zh-CN" sz="3200" b="1" dirty="0" smtClean="0">
                <a:solidFill>
                  <a:srgbClr val="FD1503"/>
                </a:solidFill>
              </a:rPr>
              <a:t>/</a:t>
            </a:r>
            <a:r>
              <a:rPr lang="zh-CN" altLang="en-US" sz="3200" b="1" dirty="0" smtClean="0">
                <a:solidFill>
                  <a:srgbClr val="FD1503"/>
                </a:solidFill>
              </a:rPr>
              <a:t>作家</a:t>
            </a:r>
            <a:r>
              <a:rPr lang="en-US" altLang="zh-CN" sz="3200" b="1" dirty="0" smtClean="0">
                <a:solidFill>
                  <a:srgbClr val="FD1503"/>
                </a:solidFill>
              </a:rPr>
              <a:t>/</a:t>
            </a:r>
            <a:r>
              <a:rPr lang="zh-CN" altLang="en-US" sz="3200" b="1" dirty="0" smtClean="0">
                <a:solidFill>
                  <a:srgbClr val="FD1503"/>
                </a:solidFill>
              </a:rPr>
              <a:t>演說家）</a:t>
            </a:r>
            <a:endParaRPr lang="zh-TW" altLang="en-US" sz="3600" b="1" dirty="0">
              <a:solidFill>
                <a:srgbClr val="FD1503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67000"/>
            <a:ext cx="9144000" cy="4303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24029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5"/>
          <p:cNvSpPr txBox="1">
            <a:spLocks noChangeArrowheads="1"/>
          </p:cNvSpPr>
          <p:nvPr/>
        </p:nvSpPr>
        <p:spPr bwMode="auto">
          <a:xfrm>
            <a:off x="2195513" y="333375"/>
            <a:ext cx="2159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54" tIns="45678" rIns="91354" bIns="45678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fr-FR" altLang="zh-TW" sz="2400">
              <a:ea typeface="新細明體" pitchFamily="18" charset="-120"/>
            </a:endParaRPr>
          </a:p>
        </p:txBody>
      </p:sp>
      <p:sp>
        <p:nvSpPr>
          <p:cNvPr id="35843" name="TextBox 3"/>
          <p:cNvSpPr txBox="1">
            <a:spLocks noChangeArrowheads="1"/>
          </p:cNvSpPr>
          <p:nvPr/>
        </p:nvSpPr>
        <p:spPr bwMode="auto">
          <a:xfrm>
            <a:off x="14748" y="0"/>
            <a:ext cx="9129252" cy="6155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54" tIns="45678" rIns="91354" bIns="45678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zh-TW" altLang="zh-TW" sz="5400" b="1" u="sng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生命的改變</a:t>
            </a:r>
            <a:r>
              <a:rPr lang="zh-TW" altLang="zh-TW" sz="54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sz="5400" b="1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zh-TW" altLang="zh-TW" sz="4400" b="1" u="sng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彼得</a:t>
            </a:r>
            <a:r>
              <a:rPr lang="zh-TW" altLang="zh-TW" sz="44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因著認識神而認識自己，遵守主教訓，因著「愛」，生命得到改變</a:t>
            </a:r>
            <a:endParaRPr lang="en-US" altLang="zh-TW" sz="4400" b="1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914400" indent="-914400">
              <a:buFont typeface="+mj-ea"/>
              <a:buAutoNum type="ea1ChtPeriod" startAt="3"/>
            </a:pPr>
            <a:r>
              <a:rPr lang="zh-CN" altLang="en-US" sz="6000" b="1" dirty="0" smtClean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從聖經看：照主吩咐，用</a:t>
            </a:r>
            <a:r>
              <a:rPr lang="en-US" altLang="zh-TW" sz="28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l-GR" altLang="zh-TW" sz="2800" b="1" dirty="0" smtClean="0">
                <a:solidFill>
                  <a:srgbClr val="C00000"/>
                </a:solidFill>
                <a:ea typeface="標楷體" panose="03000509000000000000" pitchFamily="65" charset="-120"/>
              </a:rPr>
              <a:t>ἀγαπάω</a:t>
            </a:r>
            <a:r>
              <a:rPr lang="en-US" altLang="zh-TW" sz="28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CN" altLang="en-US" sz="6000" b="1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zh-TW" altLang="zh-TW" sz="60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愛</a:t>
            </a:r>
            <a:r>
              <a:rPr lang="zh-CN" altLang="en-US" sz="6000" b="1" dirty="0" smtClean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，來</a:t>
            </a:r>
            <a:r>
              <a:rPr lang="zh-CN" altLang="en-US" sz="6000" b="1" u="sng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愛神</a:t>
            </a:r>
            <a:r>
              <a:rPr lang="zh-CN" altLang="en-US" sz="6000" b="1" dirty="0" smtClean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CN" altLang="en-US" sz="6000" b="1" u="sng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愛人</a:t>
            </a:r>
            <a:r>
              <a:rPr lang="zh-CN" altLang="en-US" sz="6000" b="1" dirty="0" smtClean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CN" altLang="en-US" sz="60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愛</a:t>
            </a:r>
            <a:r>
              <a:rPr lang="zh-CN" altLang="en-US" sz="6000" b="1" dirty="0" smtClean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能改變</a:t>
            </a:r>
            <a:r>
              <a:rPr lang="zh-CN" altLang="en-US" sz="6000" b="1" u="sng" dirty="0" smtClean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人與人的</a:t>
            </a:r>
            <a:r>
              <a:rPr lang="zh-CN" altLang="en-US" sz="6000" b="1" u="sng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關係</a:t>
            </a:r>
            <a:r>
              <a:rPr lang="zh-CN" altLang="en-US" sz="6000" b="1" dirty="0" smtClean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CN" altLang="en-US" sz="6000" b="1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愛能改變</a:t>
            </a:r>
            <a:r>
              <a:rPr lang="zh-CN" altLang="en-US" sz="6000" b="1" u="sng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生命</a:t>
            </a:r>
            <a:endParaRPr lang="en-US" altLang="zh-TW" sz="6000" dirty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58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61C3235-FE0E-45CE-A4AF-820F857DA31C}" type="slidenum">
              <a:rPr lang="fr-CA" altLang="zh-TW" sz="140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fr-CA" altLang="zh-TW" sz="1400" smtClean="0"/>
          </a:p>
        </p:txBody>
      </p:sp>
    </p:spTree>
    <p:extLst>
      <p:ext uri="{BB962C8B-B14F-4D97-AF65-F5344CB8AC3E}">
        <p14:creationId xmlns:p14="http://schemas.microsoft.com/office/powerpoint/2010/main" val="342124274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5"/>
          <p:cNvSpPr txBox="1">
            <a:spLocks noChangeArrowheads="1"/>
          </p:cNvSpPr>
          <p:nvPr/>
        </p:nvSpPr>
        <p:spPr bwMode="auto">
          <a:xfrm>
            <a:off x="2195513" y="333375"/>
            <a:ext cx="2159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7" tIns="45704" rIns="91407" bIns="45704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fr-FR" altLang="zh-TW" sz="2400">
              <a:ea typeface="新細明體" pitchFamily="18" charset="-120"/>
            </a:endParaRPr>
          </a:p>
        </p:txBody>
      </p:sp>
      <p:sp>
        <p:nvSpPr>
          <p:cNvPr id="307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019BCFC-B5B9-4D7F-AD0A-C632BD436499}" type="slidenum">
              <a:rPr lang="fr-CA" altLang="zh-TW" sz="140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fr-CA" altLang="zh-TW" sz="1400" smtClean="0"/>
          </a:p>
        </p:txBody>
      </p:sp>
      <p:sp>
        <p:nvSpPr>
          <p:cNvPr id="3077" name="TextBox 5"/>
          <p:cNvSpPr txBox="1">
            <a:spLocks noChangeArrowheads="1"/>
          </p:cNvSpPr>
          <p:nvPr/>
        </p:nvSpPr>
        <p:spPr bwMode="auto">
          <a:xfrm>
            <a:off x="-49161" y="13673"/>
            <a:ext cx="9144000" cy="4878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07" tIns="45704" rIns="91407" bIns="45704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zh-TW" altLang="zh-TW" sz="5400" b="1" u="sng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生命的改變</a:t>
            </a:r>
            <a:r>
              <a:rPr lang="zh-TW" altLang="zh-TW" sz="54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sz="5400" b="1" dirty="0" smtClean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zh-TW" altLang="zh-TW" sz="4400" b="1" u="sng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彼</a:t>
            </a:r>
            <a:r>
              <a:rPr lang="zh-TW" altLang="zh-TW" sz="4400" b="1" u="sng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得</a:t>
            </a:r>
            <a:r>
              <a:rPr lang="zh-TW" altLang="zh-TW" sz="44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因著認識神而認識自己，遵守主教訓，因著「愛」，生命得到改</a:t>
            </a:r>
            <a:r>
              <a:rPr lang="zh-TW" altLang="zh-TW" sz="44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變</a:t>
            </a:r>
            <a:endParaRPr lang="en-US" altLang="zh-TW" sz="4400" b="1" dirty="0" smtClean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zh-TW" altLang="zh-TW" sz="4000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 eaLnBrk="1" hangingPunct="1">
              <a:spcBef>
                <a:spcPct val="0"/>
              </a:spcBef>
              <a:buNone/>
            </a:pPr>
            <a:endParaRPr lang="en-US" altLang="zh-TW" sz="900" b="1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914400" indent="-914400">
              <a:spcBef>
                <a:spcPct val="0"/>
              </a:spcBef>
              <a:buFont typeface="+mj-ea"/>
              <a:buAutoNum type="ea1ChtPeriod" startAt="4"/>
            </a:pPr>
            <a:r>
              <a:rPr lang="zh-TW" altLang="zh-TW" sz="6000" b="1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彼得的經歷也能成為我的經歷</a:t>
            </a:r>
            <a:endParaRPr lang="en-US" altLang="zh-TW" sz="6000" b="1" dirty="0">
              <a:solidFill>
                <a:srgbClr val="0033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141931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TextBox 3"/>
          <p:cNvSpPr txBox="1">
            <a:spLocks noChangeArrowheads="1"/>
          </p:cNvSpPr>
          <p:nvPr/>
        </p:nvSpPr>
        <p:spPr bwMode="auto">
          <a:xfrm>
            <a:off x="381000" y="2667000"/>
            <a:ext cx="8534400" cy="646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54" tIns="45678" rIns="91354" bIns="45678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TW" sz="3600" b="1" dirty="0">
                <a:ea typeface="新細明體" pitchFamily="18" charset="-120"/>
              </a:rPr>
              <a:t> </a:t>
            </a:r>
            <a:endParaRPr lang="en-US" altLang="zh-TW" sz="5400" b="1" dirty="0">
              <a:ea typeface="新細明體" pitchFamily="18" charset="-120"/>
            </a:endParaRPr>
          </a:p>
        </p:txBody>
      </p:sp>
      <p:sp>
        <p:nvSpPr>
          <p:cNvPr id="358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61C3235-FE0E-45CE-A4AF-820F857DA31C}" type="slidenum">
              <a:rPr lang="fr-CA" altLang="zh-TW" sz="140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fr-CA" altLang="zh-TW" sz="1400" smtClean="0"/>
          </a:p>
        </p:txBody>
      </p:sp>
      <p:sp>
        <p:nvSpPr>
          <p:cNvPr id="4" name="TextBox 3"/>
          <p:cNvSpPr txBox="1"/>
          <p:nvPr/>
        </p:nvSpPr>
        <p:spPr>
          <a:xfrm>
            <a:off x="0" y="36871"/>
            <a:ext cx="914400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5400" b="1" dirty="0" err="1" smtClean="0">
                <a:solidFill>
                  <a:srgbClr val="0033CC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台灣監獄之母</a:t>
            </a:r>
            <a:r>
              <a:rPr lang="en-US" altLang="zh-TW" sz="5400" b="1" dirty="0" smtClean="0">
                <a:solidFill>
                  <a:srgbClr val="0033CC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---</a:t>
            </a:r>
            <a:r>
              <a:rPr lang="en-US" altLang="zh-TW" sz="5400" b="1" dirty="0" err="1" smtClean="0">
                <a:solidFill>
                  <a:srgbClr val="0033CC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溫媽媽</a:t>
            </a:r>
            <a:endParaRPr lang="en-US" altLang="zh-TW" sz="4800" b="1" dirty="0" smtClean="0">
              <a:solidFill>
                <a:srgbClr val="0033CC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pPr algn="ctr"/>
            <a:r>
              <a:rPr lang="en-US" altLang="zh-TW" sz="3200" b="1" u="sng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4000" b="1" u="sng" dirty="0" err="1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受刑人的母親</a:t>
            </a:r>
            <a:r>
              <a:rPr lang="en-US" altLang="zh-TW" sz="4000" b="1" u="sng" dirty="0" err="1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en-US" altLang="zh-TW" sz="4000" b="1" u="sng" dirty="0" err="1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溫楊梅英</a:t>
            </a:r>
            <a:r>
              <a:rPr lang="en-US" altLang="zh-TW" sz="4000" b="1" u="sng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zh-TW" sz="4000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1600200"/>
            <a:ext cx="5715000" cy="52578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00200"/>
            <a:ext cx="3429000" cy="525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920048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5"/>
          <p:cNvSpPr txBox="1">
            <a:spLocks noChangeArrowheads="1"/>
          </p:cNvSpPr>
          <p:nvPr/>
        </p:nvSpPr>
        <p:spPr bwMode="auto">
          <a:xfrm>
            <a:off x="2195513" y="333375"/>
            <a:ext cx="2159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76" tIns="45688" rIns="91376" bIns="45688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fr-FR" altLang="zh-TW" sz="2400">
              <a:ea typeface="新細明體" pitchFamily="18" charset="-120"/>
            </a:endParaRPr>
          </a:p>
        </p:txBody>
      </p:sp>
      <p:sp>
        <p:nvSpPr>
          <p:cNvPr id="31747" name="TextBox 5"/>
          <p:cNvSpPr txBox="1">
            <a:spLocks noChangeArrowheads="1"/>
          </p:cNvSpPr>
          <p:nvPr/>
        </p:nvSpPr>
        <p:spPr bwMode="auto">
          <a:xfrm>
            <a:off x="49161" y="152400"/>
            <a:ext cx="9144000" cy="587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76" tIns="45688" rIns="91376" bIns="45688">
            <a:spAutoFit/>
          </a:bodyPr>
          <a:lstStyle>
            <a:lvl1pPr marL="1143000" indent="-11430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AutoNum type="romanUcPeriod" startAt="4"/>
            </a:pPr>
            <a:r>
              <a:rPr lang="zh-TW" altLang="en-US" sz="5400" b="1" dirty="0">
                <a:solidFill>
                  <a:srgbClr val="0033CC"/>
                </a:solidFill>
                <a:latin typeface="新細明體" pitchFamily="18" charset="-120"/>
                <a:ea typeface="新細明體" pitchFamily="18" charset="-120"/>
              </a:rPr>
              <a:t>結</a:t>
            </a:r>
            <a:r>
              <a:rPr lang="zh-TW" altLang="en-US" sz="5400" b="1" dirty="0" smtClean="0">
                <a:solidFill>
                  <a:srgbClr val="0033CC"/>
                </a:solidFill>
                <a:latin typeface="新細明體" pitchFamily="18" charset="-120"/>
                <a:ea typeface="新細明體" pitchFamily="18" charset="-120"/>
              </a:rPr>
              <a:t>論</a:t>
            </a:r>
            <a:endParaRPr lang="en-US" altLang="zh-TW" sz="5400" b="1" dirty="0" smtClean="0">
              <a:solidFill>
                <a:srgbClr val="0033CC"/>
              </a:solidFill>
              <a:latin typeface="新細明體" pitchFamily="18" charset="-120"/>
              <a:ea typeface="新細明體" pitchFamily="18" charset="-120"/>
            </a:endParaRPr>
          </a:p>
          <a:p>
            <a:pPr marL="0" indent="0" algn="ctr">
              <a:spcBef>
                <a:spcPct val="0"/>
              </a:spcBef>
              <a:buNone/>
            </a:pPr>
            <a:endParaRPr lang="en-US" altLang="zh-TW" sz="5400" b="1" dirty="0" smtClean="0">
              <a:solidFill>
                <a:srgbClr val="0033CC"/>
              </a:solidFill>
              <a:latin typeface="新細明體" pitchFamily="18" charset="-120"/>
              <a:ea typeface="新細明體" pitchFamily="18" charset="-120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zh-TW" altLang="zh-TW" sz="60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跟隨</a:t>
            </a:r>
            <a:r>
              <a:rPr lang="zh-TW" altLang="zh-TW" sz="60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主</a:t>
            </a:r>
            <a:r>
              <a:rPr lang="zh-CN" altLang="en-US" sz="60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耶穌</a:t>
            </a:r>
            <a:r>
              <a:rPr lang="zh-TW" altLang="zh-TW" sz="60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CN" altLang="en-US" sz="60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作</a:t>
            </a:r>
            <a:r>
              <a:rPr lang="zh-TW" altLang="zh-TW" sz="60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主</a:t>
            </a:r>
            <a:r>
              <a:rPr lang="zh-TW" altLang="zh-TW" sz="60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門</a:t>
            </a:r>
            <a:r>
              <a:rPr lang="zh-TW" altLang="zh-TW" sz="60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徒</a:t>
            </a:r>
            <a:r>
              <a:rPr lang="zh-CN" altLang="en-US" sz="60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CN" sz="6000" b="1" dirty="0" smtClean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ctr">
              <a:spcBef>
                <a:spcPct val="0"/>
              </a:spcBef>
              <a:buNone/>
            </a:pPr>
            <a:endParaRPr lang="en-US" altLang="zh-CN" sz="2400" b="1" dirty="0" smtClean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zh-TW" sz="5400" b="1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我決志要像彼得一樣，生命被主轉化和更新，討主喜悅！ </a:t>
            </a:r>
            <a:endParaRPr lang="zh-TW" altLang="zh-TW" sz="5400" dirty="0">
              <a:solidFill>
                <a:srgbClr val="0033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zh-TW" sz="5400" b="1" dirty="0" smtClean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zh-TW" altLang="zh-TW" sz="5400" dirty="0">
              <a:solidFill>
                <a:srgbClr val="0033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17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E32B186-EFCF-4B31-84B4-B67495B06D06}" type="slidenum">
              <a:rPr lang="fr-CA" altLang="zh-TW" sz="140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fr-CA" altLang="zh-TW" sz="1400" smtClean="0"/>
          </a:p>
        </p:txBody>
      </p:sp>
    </p:spTree>
    <p:extLst>
      <p:ext uri="{BB962C8B-B14F-4D97-AF65-F5344CB8AC3E}">
        <p14:creationId xmlns:p14="http://schemas.microsoft.com/office/powerpoint/2010/main" val="378071672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5"/>
          <p:cNvSpPr txBox="1">
            <a:spLocks noChangeArrowheads="1"/>
          </p:cNvSpPr>
          <p:nvPr/>
        </p:nvSpPr>
        <p:spPr bwMode="auto">
          <a:xfrm>
            <a:off x="2195513" y="333375"/>
            <a:ext cx="2159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54" tIns="45678" rIns="91354" bIns="45678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fr-FR" altLang="zh-TW" sz="2400">
              <a:ea typeface="新細明體" pitchFamily="18" charset="-120"/>
            </a:endParaRPr>
          </a:p>
        </p:txBody>
      </p:sp>
      <p:sp>
        <p:nvSpPr>
          <p:cNvPr id="35843" name="TextBox 3"/>
          <p:cNvSpPr txBox="1">
            <a:spLocks noChangeArrowheads="1"/>
          </p:cNvSpPr>
          <p:nvPr/>
        </p:nvSpPr>
        <p:spPr bwMode="auto">
          <a:xfrm>
            <a:off x="381000" y="2819400"/>
            <a:ext cx="85344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54" tIns="45678" rIns="91354" bIns="45678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TW" sz="3600" b="1">
                <a:ea typeface="新細明體" pitchFamily="18" charset="-120"/>
              </a:rPr>
              <a:t> </a:t>
            </a:r>
            <a:r>
              <a:rPr lang="en-US" altLang="zh-TW" sz="5400" b="1">
                <a:ea typeface="新細明體" pitchFamily="18" charset="-120"/>
              </a:rPr>
              <a:t>The End</a:t>
            </a:r>
          </a:p>
        </p:txBody>
      </p:sp>
      <p:sp>
        <p:nvSpPr>
          <p:cNvPr id="358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61C3235-FE0E-45CE-A4AF-820F857DA31C}" type="slidenum">
              <a:rPr lang="fr-CA" altLang="zh-TW" sz="140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fr-CA" altLang="zh-TW" sz="1400"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5"/>
          <p:cNvSpPr txBox="1">
            <a:spLocks noChangeArrowheads="1"/>
          </p:cNvSpPr>
          <p:nvPr/>
        </p:nvSpPr>
        <p:spPr bwMode="auto">
          <a:xfrm>
            <a:off x="2195513" y="333375"/>
            <a:ext cx="2159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7" tIns="45704" rIns="91407" bIns="45704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fr-FR" altLang="zh-TW" sz="2400">
              <a:ea typeface="新細明體" pitchFamily="18" charset="-120"/>
            </a:endParaRPr>
          </a:p>
        </p:txBody>
      </p:sp>
      <p:sp>
        <p:nvSpPr>
          <p:cNvPr id="3075" name="TextBox 5"/>
          <p:cNvSpPr txBox="1">
            <a:spLocks noChangeArrowheads="1"/>
          </p:cNvSpPr>
          <p:nvPr/>
        </p:nvSpPr>
        <p:spPr bwMode="auto">
          <a:xfrm>
            <a:off x="0" y="152400"/>
            <a:ext cx="9144000" cy="6186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7" tIns="45704" rIns="91407" bIns="45704">
            <a:spAutoFit/>
          </a:bodyPr>
          <a:lstStyle>
            <a:lvl1pPr marL="1027113" indent="-1027113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3600" b="1" dirty="0">
                <a:solidFill>
                  <a:srgbClr val="002060"/>
                </a:solidFill>
                <a:ea typeface="新細明體" pitchFamily="18" charset="-120"/>
              </a:rPr>
              <a:t>序</a:t>
            </a:r>
            <a:r>
              <a:rPr lang="zh-TW" altLang="en-US" sz="3600" b="1" dirty="0" smtClean="0">
                <a:solidFill>
                  <a:srgbClr val="002060"/>
                </a:solidFill>
                <a:ea typeface="新細明體" pitchFamily="18" charset="-120"/>
              </a:rPr>
              <a:t>言</a:t>
            </a:r>
            <a:endParaRPr lang="en-US" altLang="zh-TW" sz="3600" b="1" dirty="0" smtClean="0">
              <a:solidFill>
                <a:srgbClr val="002060"/>
              </a:solidFill>
              <a:ea typeface="新細明體" pitchFamily="18" charset="-120"/>
            </a:endParaRPr>
          </a:p>
          <a:p>
            <a:pPr lvl="0">
              <a:buFont typeface="+mj-ea"/>
              <a:buAutoNum type="ea1ChtPeriod"/>
            </a:pPr>
            <a:r>
              <a:rPr lang="zh-CN" altLang="zh-TW" sz="3600" b="1" dirty="0" smtClean="0">
                <a:solidFill>
                  <a:srgbClr val="002060"/>
                </a:solidFill>
              </a:rPr>
              <a:t>早</a:t>
            </a:r>
            <a:r>
              <a:rPr lang="zh-CN" altLang="zh-TW" sz="3600" b="1" dirty="0">
                <a:solidFill>
                  <a:srgbClr val="002060"/>
                </a:solidFill>
              </a:rPr>
              <a:t>期</a:t>
            </a:r>
            <a:r>
              <a:rPr lang="zh-TW" altLang="zh-TW" sz="3600" b="1" dirty="0">
                <a:solidFill>
                  <a:srgbClr val="002060"/>
                </a:solidFill>
              </a:rPr>
              <a:t>彼得的光</a:t>
            </a:r>
            <a:r>
              <a:rPr lang="zh-TW" altLang="zh-TW" sz="3600" b="1" dirty="0" smtClean="0">
                <a:solidFill>
                  <a:srgbClr val="002060"/>
                </a:solidFill>
              </a:rPr>
              <a:t>景</a:t>
            </a:r>
            <a:endParaRPr lang="en-US" altLang="zh-TW" sz="3600" b="1" dirty="0" smtClean="0">
              <a:solidFill>
                <a:srgbClr val="002060"/>
              </a:solidFill>
            </a:endParaRPr>
          </a:p>
          <a:p>
            <a:pPr lvl="0">
              <a:buFont typeface="+mj-ea"/>
              <a:buAutoNum type="ea1ChtPeriod"/>
            </a:pPr>
            <a:r>
              <a:rPr lang="zh-TW" altLang="zh-TW" sz="3600" b="1" dirty="0">
                <a:solidFill>
                  <a:srgbClr val="002060"/>
                </a:solidFill>
              </a:rPr>
              <a:t>耶穌復活後，三次再呼召彼得餵養主的羊，彼得生命的改</a:t>
            </a:r>
            <a:r>
              <a:rPr lang="zh-TW" altLang="zh-TW" sz="3600" b="1" dirty="0" smtClean="0">
                <a:solidFill>
                  <a:srgbClr val="002060"/>
                </a:solidFill>
              </a:rPr>
              <a:t>變</a:t>
            </a:r>
            <a:endParaRPr lang="en-US" altLang="zh-TW" sz="3600" b="1" dirty="0">
              <a:solidFill>
                <a:srgbClr val="002060"/>
              </a:solidFill>
            </a:endParaRPr>
          </a:p>
          <a:p>
            <a:pPr lvl="0">
              <a:buFont typeface="+mj-ea"/>
              <a:buAutoNum type="ea1ChtPeriod"/>
            </a:pPr>
            <a:r>
              <a:rPr lang="zh-CN" altLang="en-US" sz="3600" b="1" dirty="0" smtClean="0">
                <a:solidFill>
                  <a:srgbClr val="00206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從</a:t>
            </a:r>
            <a:r>
              <a:rPr lang="zh-CN" altLang="en-US" sz="3600" b="1" dirty="0">
                <a:solidFill>
                  <a:srgbClr val="00206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聖經看：照主吩咐，用</a:t>
            </a:r>
            <a:r>
              <a:rPr lang="en-US" altLang="zh-TW" b="1" dirty="0">
                <a:solidFill>
                  <a:srgbClr val="C00000"/>
                </a:solidFill>
                <a:latin typeface="+mn-ea"/>
              </a:rPr>
              <a:t>(</a:t>
            </a:r>
            <a:r>
              <a:rPr lang="el-GR" altLang="zh-TW" b="1" dirty="0">
                <a:solidFill>
                  <a:srgbClr val="C00000"/>
                </a:solidFill>
                <a:latin typeface="+mn-ea"/>
              </a:rPr>
              <a:t>ἀγαπάω</a:t>
            </a:r>
            <a:r>
              <a:rPr lang="en-US" altLang="zh-TW" b="1" dirty="0">
                <a:solidFill>
                  <a:srgbClr val="C00000"/>
                </a:solidFill>
                <a:latin typeface="+mn-ea"/>
              </a:rPr>
              <a:t>)</a:t>
            </a:r>
            <a:r>
              <a:rPr lang="zh-CN" altLang="en-US" sz="3600" b="1" dirty="0">
                <a:solidFill>
                  <a:srgbClr val="00206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的</a:t>
            </a:r>
            <a:r>
              <a:rPr lang="zh-TW" altLang="zh-TW" sz="3600" b="1" dirty="0">
                <a:solidFill>
                  <a:srgbClr val="C0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愛</a:t>
            </a:r>
            <a:r>
              <a:rPr lang="zh-CN" altLang="en-US" sz="3600" b="1" dirty="0">
                <a:solidFill>
                  <a:srgbClr val="C0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CN" altLang="en-US" sz="3600" b="1" dirty="0">
                <a:solidFill>
                  <a:srgbClr val="00206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來愛神，愛人，</a:t>
            </a:r>
            <a:r>
              <a:rPr lang="zh-CN" altLang="en-US" sz="3600" b="1" dirty="0">
                <a:solidFill>
                  <a:srgbClr val="C0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愛</a:t>
            </a:r>
            <a:r>
              <a:rPr lang="zh-CN" altLang="en-US" sz="3600" b="1" dirty="0">
                <a:solidFill>
                  <a:srgbClr val="00206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能改變</a:t>
            </a:r>
            <a:r>
              <a:rPr lang="zh-CN" altLang="en-US" sz="3600" b="1" u="sng" dirty="0">
                <a:solidFill>
                  <a:srgbClr val="00206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人與人的</a:t>
            </a:r>
            <a:r>
              <a:rPr lang="zh-CN" altLang="en-US" sz="3600" b="1" u="sng" dirty="0">
                <a:solidFill>
                  <a:srgbClr val="0033CC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關係</a:t>
            </a:r>
            <a:r>
              <a:rPr lang="zh-CN" altLang="en-US" sz="3600" b="1" dirty="0">
                <a:solidFill>
                  <a:srgbClr val="00206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CN" altLang="en-US" sz="3600" b="1" dirty="0">
                <a:solidFill>
                  <a:srgbClr val="C0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愛</a:t>
            </a:r>
            <a:r>
              <a:rPr lang="zh-CN" altLang="en-US" sz="3600" b="1" dirty="0">
                <a:solidFill>
                  <a:srgbClr val="00206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能改變</a:t>
            </a:r>
            <a:r>
              <a:rPr lang="zh-CN" altLang="en-US" sz="3600" b="1" u="sng" dirty="0">
                <a:solidFill>
                  <a:srgbClr val="0033CC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生</a:t>
            </a:r>
            <a:r>
              <a:rPr lang="zh-CN" altLang="en-US" sz="3600" b="1" u="sng" dirty="0" smtClean="0">
                <a:solidFill>
                  <a:srgbClr val="0033CC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命</a:t>
            </a:r>
            <a:endParaRPr lang="en-US" altLang="zh-CN" sz="3600" b="1" u="sng" dirty="0" smtClean="0">
              <a:solidFill>
                <a:srgbClr val="0033CC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pPr>
              <a:buFont typeface="+mj-ea"/>
              <a:buAutoNum type="ea1ChtPeriod"/>
            </a:pPr>
            <a:r>
              <a:rPr lang="zh-TW" altLang="zh-TW" sz="3600" b="1" dirty="0">
                <a:solidFill>
                  <a:srgbClr val="002060"/>
                </a:solidFill>
              </a:rPr>
              <a:t>主</a:t>
            </a:r>
            <a:r>
              <a:rPr lang="zh-CN" altLang="en-US" sz="3600" b="1" dirty="0">
                <a:solidFill>
                  <a:srgbClr val="002060"/>
                </a:solidFill>
              </a:rPr>
              <a:t>啊，</a:t>
            </a:r>
            <a:r>
              <a:rPr lang="zh-TW" altLang="zh-TW" sz="3600" b="1" dirty="0">
                <a:solidFill>
                  <a:srgbClr val="002060"/>
                </a:solidFill>
              </a:rPr>
              <a:t>彼得的經歷也能成為我的經</a:t>
            </a:r>
            <a:r>
              <a:rPr lang="zh-TW" altLang="zh-TW" sz="3600" b="1" dirty="0" smtClean="0">
                <a:solidFill>
                  <a:srgbClr val="002060"/>
                </a:solidFill>
              </a:rPr>
              <a:t>歷</a:t>
            </a:r>
            <a:endParaRPr lang="zh-TW" altLang="zh-TW" sz="3600" dirty="0">
              <a:solidFill>
                <a:srgbClr val="002060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pPr>
              <a:buFontTx/>
              <a:buNone/>
            </a:pPr>
            <a:r>
              <a:rPr lang="zh-TW" altLang="zh-TW" sz="3600" b="1" dirty="0" smtClean="0">
                <a:solidFill>
                  <a:srgbClr val="002060"/>
                </a:solidFill>
                <a:ea typeface="新細明體" pitchFamily="18" charset="-120"/>
              </a:rPr>
              <a:t>生</a:t>
            </a:r>
            <a:r>
              <a:rPr lang="zh-TW" altLang="zh-TW" sz="3600" b="1" dirty="0">
                <a:solidFill>
                  <a:srgbClr val="002060"/>
                </a:solidFill>
                <a:ea typeface="新細明體" pitchFamily="18" charset="-120"/>
              </a:rPr>
              <a:t>活和應用</a:t>
            </a:r>
            <a:endParaRPr lang="zh-TW" altLang="zh-TW" sz="3600" dirty="0">
              <a:solidFill>
                <a:srgbClr val="002060"/>
              </a:solidFill>
              <a:ea typeface="新細明體" pitchFamily="18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3600" b="1" dirty="0">
                <a:solidFill>
                  <a:srgbClr val="002060"/>
                </a:solidFill>
                <a:ea typeface="新細明體" pitchFamily="18" charset="-120"/>
              </a:rPr>
              <a:t>結論</a:t>
            </a:r>
            <a:endParaRPr lang="en-US" altLang="zh-TW" sz="3600" b="1" dirty="0">
              <a:solidFill>
                <a:srgbClr val="002060"/>
              </a:solidFill>
              <a:ea typeface="新細明體" pitchFamily="18" charset="-120"/>
            </a:endParaRPr>
          </a:p>
        </p:txBody>
      </p:sp>
      <p:sp>
        <p:nvSpPr>
          <p:cNvPr id="307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019BCFC-B5B9-4D7F-AD0A-C632BD436499}" type="slidenum">
              <a:rPr lang="fr-CA" altLang="zh-TW" sz="140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fr-CA" altLang="zh-TW" sz="1400"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5"/>
          <p:cNvSpPr txBox="1">
            <a:spLocks noChangeArrowheads="1"/>
          </p:cNvSpPr>
          <p:nvPr/>
        </p:nvSpPr>
        <p:spPr bwMode="auto">
          <a:xfrm>
            <a:off x="2195513" y="333375"/>
            <a:ext cx="2159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76" tIns="45688" rIns="91376" bIns="45688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fr-FR" altLang="zh-TW" sz="2400">
              <a:ea typeface="新細明體" pitchFamily="18" charset="-120"/>
            </a:endParaRPr>
          </a:p>
        </p:txBody>
      </p:sp>
      <p:sp>
        <p:nvSpPr>
          <p:cNvPr id="34819" name="TextBox 5"/>
          <p:cNvSpPr txBox="1">
            <a:spLocks noChangeArrowheads="1"/>
          </p:cNvSpPr>
          <p:nvPr/>
        </p:nvSpPr>
        <p:spPr bwMode="auto">
          <a:xfrm>
            <a:off x="0" y="0"/>
            <a:ext cx="91440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76" tIns="45688" rIns="91376" bIns="45688">
            <a:spAutoFit/>
          </a:bodyPr>
          <a:lstStyle>
            <a:lvl1pPr marL="1143000" indent="-11430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AutoNum type="romanUcPeriod" startAt="5"/>
            </a:pPr>
            <a:r>
              <a:rPr lang="zh-TW" altLang="en-US" sz="6000" b="1">
                <a:solidFill>
                  <a:srgbClr val="0033CC"/>
                </a:solidFill>
                <a:latin typeface="新細明體" pitchFamily="18" charset="-120"/>
                <a:ea typeface="新細明體" pitchFamily="18" charset="-120"/>
              </a:rPr>
              <a:t>禱告和應用</a:t>
            </a:r>
            <a:endParaRPr lang="en-US" altLang="zh-TW" sz="5900" b="1">
              <a:solidFill>
                <a:srgbClr val="0033CC"/>
              </a:solidFill>
              <a:latin typeface="新細明體" pitchFamily="18" charset="-120"/>
              <a:ea typeface="新細明體" pitchFamily="18" charset="-120"/>
            </a:endParaRPr>
          </a:p>
        </p:txBody>
      </p:sp>
      <p:sp>
        <p:nvSpPr>
          <p:cNvPr id="34820" name="TextBox 3"/>
          <p:cNvSpPr txBox="1">
            <a:spLocks noChangeArrowheads="1"/>
          </p:cNvSpPr>
          <p:nvPr/>
        </p:nvSpPr>
        <p:spPr bwMode="auto">
          <a:xfrm>
            <a:off x="0" y="1066800"/>
            <a:ext cx="9144000" cy="602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76" tIns="45688" rIns="91376" bIns="45688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itchFamily="2" charset="2"/>
              <a:buChar char="q"/>
            </a:pPr>
            <a:r>
              <a:rPr lang="zh-CN" altLang="en-US" sz="4800" b="1" u="sng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彼得生命</a:t>
            </a:r>
            <a:r>
              <a:rPr lang="zh-CN" altLang="en-US" sz="48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的</a:t>
            </a:r>
            <a:r>
              <a:rPr lang="zh-CN" altLang="en-US" sz="4800" b="1" u="sng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轉變是什麼？</a:t>
            </a:r>
            <a:endParaRPr lang="en-US" altLang="zh-TW" sz="4800" b="1" dirty="0">
              <a:solidFill>
                <a:srgbClr val="002060"/>
              </a:solidFill>
              <a:latin typeface="DFPBiaoKaiShu-B5-AZ"/>
              <a:ea typeface="新細明體" pitchFamily="18" charset="-120"/>
            </a:endParaRPr>
          </a:p>
          <a:p>
            <a:pPr eaLnBrk="1" hangingPunct="1">
              <a:spcBef>
                <a:spcPct val="0"/>
              </a:spcBef>
              <a:buFont typeface="Wingdings" pitchFamily="2" charset="2"/>
              <a:buChar char="q"/>
            </a:pPr>
            <a:r>
              <a:rPr lang="zh-CN" altLang="en-US" sz="48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我是神的兒女，</a:t>
            </a:r>
            <a:r>
              <a:rPr lang="zh-CN" altLang="en-US" sz="48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我的生命也</a:t>
            </a:r>
            <a:r>
              <a:rPr lang="zh-CN" altLang="en-US" sz="48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要轉變</a:t>
            </a:r>
            <a:r>
              <a:rPr lang="zh-CN" altLang="en-US" sz="48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。求主幫助我？</a:t>
            </a:r>
            <a:endParaRPr lang="en-US" altLang="zh-CN" sz="4800" b="1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spcBef>
                <a:spcPct val="0"/>
              </a:spcBef>
              <a:buFont typeface="Wingdings" pitchFamily="2" charset="2"/>
              <a:buChar char="q"/>
            </a:pPr>
            <a:r>
              <a:rPr lang="zh-CN" altLang="en-US" sz="48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如何才能常住在基督裡面，基督也常住我裡面，與主同行？</a:t>
            </a:r>
            <a:endParaRPr lang="en-US" altLang="zh-CN" sz="4800" b="1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spcBef>
                <a:spcPct val="0"/>
              </a:spcBef>
              <a:buFont typeface="Wingdings" pitchFamily="2" charset="2"/>
              <a:buChar char="q"/>
            </a:pPr>
            <a:r>
              <a:rPr lang="en-US" altLang="zh-TW" sz="3600" b="1" dirty="0">
                <a:solidFill>
                  <a:srgbClr val="002060"/>
                </a:solidFill>
              </a:rPr>
              <a:t>(</a:t>
            </a:r>
            <a:r>
              <a:rPr lang="el-GR" altLang="zh-TW" sz="4400" b="1" dirty="0">
                <a:solidFill>
                  <a:srgbClr val="C00000"/>
                </a:solidFill>
              </a:rPr>
              <a:t>ἀγαπάω</a:t>
            </a:r>
            <a:r>
              <a:rPr lang="en-US" altLang="zh-TW" sz="4400" b="1" dirty="0">
                <a:solidFill>
                  <a:srgbClr val="002060"/>
                </a:solidFill>
              </a:rPr>
              <a:t>)</a:t>
            </a:r>
            <a:r>
              <a:rPr lang="zh-CN" altLang="en-US" sz="4400" b="1" dirty="0">
                <a:solidFill>
                  <a:srgbClr val="002060"/>
                </a:solidFill>
              </a:rPr>
              <a:t>的</a:t>
            </a:r>
            <a:r>
              <a:rPr lang="zh-TW" altLang="zh-TW" sz="4400" b="1" dirty="0">
                <a:solidFill>
                  <a:srgbClr val="C00000"/>
                </a:solidFill>
              </a:rPr>
              <a:t>愛</a:t>
            </a:r>
            <a:r>
              <a:rPr lang="en-US" altLang="zh-TW" sz="4400" b="1" dirty="0">
                <a:solidFill>
                  <a:srgbClr val="002060"/>
                </a:solidFill>
              </a:rPr>
              <a:t>:</a:t>
            </a:r>
            <a:endParaRPr lang="en-US" altLang="zh-TW" sz="3600" b="1" dirty="0">
              <a:solidFill>
                <a:srgbClr val="002060"/>
              </a:solidFill>
            </a:endParaRPr>
          </a:p>
          <a:p>
            <a:pPr eaLnBrk="1" hangingPunct="1">
              <a:spcBef>
                <a:spcPct val="0"/>
              </a:spcBef>
              <a:buFont typeface="Wingdings" pitchFamily="2" charset="2"/>
              <a:buChar char="q"/>
            </a:pPr>
            <a:r>
              <a:rPr lang="zh-CN" altLang="en-US" sz="4400" b="1" dirty="0"/>
              <a:t>（</a:t>
            </a:r>
            <a:r>
              <a:rPr lang="el-GR" altLang="zh-TW" sz="4400" b="1" dirty="0"/>
              <a:t>Φιλέω</a:t>
            </a:r>
            <a:r>
              <a:rPr lang="zh-CN" altLang="en-US" sz="4400" b="1" dirty="0"/>
              <a:t>）</a:t>
            </a:r>
            <a:r>
              <a:rPr lang="zh-CN" altLang="en-US" sz="4400" b="1" dirty="0">
                <a:solidFill>
                  <a:srgbClr val="002060"/>
                </a:solidFill>
              </a:rPr>
              <a:t>的</a:t>
            </a:r>
            <a:r>
              <a:rPr lang="zh-TW" altLang="zh-TW" sz="4400" b="1" dirty="0">
                <a:solidFill>
                  <a:srgbClr val="C00000"/>
                </a:solidFill>
              </a:rPr>
              <a:t>愛</a:t>
            </a:r>
            <a:r>
              <a:rPr lang="en-US" altLang="zh-TW" sz="4400" b="1" dirty="0">
                <a:solidFill>
                  <a:srgbClr val="002060"/>
                </a:solidFill>
              </a:rPr>
              <a:t>:</a:t>
            </a:r>
            <a:endParaRPr lang="en-US" altLang="zh-CN" sz="4400" b="1" dirty="0">
              <a:solidFill>
                <a:srgbClr val="002060"/>
              </a:solidFill>
            </a:endParaRPr>
          </a:p>
          <a:p>
            <a:pPr eaLnBrk="1" hangingPunct="1">
              <a:spcBef>
                <a:spcPct val="0"/>
              </a:spcBef>
              <a:buFont typeface="Wingdings" pitchFamily="2" charset="2"/>
              <a:buChar char="q"/>
            </a:pPr>
            <a:endParaRPr lang="zh-TW" altLang="en-US" sz="4400" b="1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482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9A3AF70-9F54-4E1D-83B3-B3E2712DA42C}" type="slidenum">
              <a:rPr lang="fr-CA" altLang="zh-TW" sz="140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fr-CA" altLang="zh-TW" sz="1400"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5"/>
          <p:cNvSpPr txBox="1">
            <a:spLocks noChangeArrowheads="1"/>
          </p:cNvSpPr>
          <p:nvPr/>
        </p:nvSpPr>
        <p:spPr bwMode="auto">
          <a:xfrm>
            <a:off x="2195513" y="333375"/>
            <a:ext cx="2159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54" tIns="45678" rIns="91354" bIns="45678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fr-FR" altLang="zh-TW" sz="2400">
              <a:ea typeface="新細明體" pitchFamily="18" charset="-120"/>
            </a:endParaRPr>
          </a:p>
        </p:txBody>
      </p:sp>
      <p:sp>
        <p:nvSpPr>
          <p:cNvPr id="36867" name="TextBox 3"/>
          <p:cNvSpPr txBox="1">
            <a:spLocks noChangeArrowheads="1"/>
          </p:cNvSpPr>
          <p:nvPr/>
        </p:nvSpPr>
        <p:spPr bwMode="auto">
          <a:xfrm>
            <a:off x="381000" y="196850"/>
            <a:ext cx="8534400" cy="1015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54" tIns="45678" rIns="91354" bIns="45678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zh-TW" altLang="zh-TW" sz="6000" b="1" dirty="0">
                <a:solidFill>
                  <a:srgbClr val="002060"/>
                </a:solidFill>
              </a:rPr>
              <a:t>金</a:t>
            </a:r>
            <a:r>
              <a:rPr lang="zh-TW" altLang="zh-TW" sz="6000" b="1" dirty="0" smtClean="0">
                <a:solidFill>
                  <a:srgbClr val="002060"/>
                </a:solidFill>
              </a:rPr>
              <a:t>句</a:t>
            </a:r>
            <a:endParaRPr lang="en-US" altLang="zh-TW" sz="8800" b="1" dirty="0">
              <a:solidFill>
                <a:srgbClr val="002060"/>
              </a:solidFill>
              <a:ea typeface="新細明體" pitchFamily="18" charset="-120"/>
            </a:endParaRPr>
          </a:p>
        </p:txBody>
      </p:sp>
      <p:sp>
        <p:nvSpPr>
          <p:cNvPr id="368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1062970-4F83-40B4-BA71-AED4185A6D18}" type="slidenum">
              <a:rPr lang="fr-CA" altLang="zh-TW" sz="140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fr-CA" altLang="zh-TW" sz="1400" smtClean="0"/>
          </a:p>
        </p:txBody>
      </p:sp>
      <p:sp>
        <p:nvSpPr>
          <p:cNvPr id="36869" name="TextBox 1"/>
          <p:cNvSpPr txBox="1">
            <a:spLocks noChangeArrowheads="1"/>
          </p:cNvSpPr>
          <p:nvPr/>
        </p:nvSpPr>
        <p:spPr bwMode="auto">
          <a:xfrm>
            <a:off x="228600" y="1371600"/>
            <a:ext cx="8915400" cy="6093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38188" indent="-280988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38238" indent="-223838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595438" indent="-223838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2638" indent="-223838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09838" indent="-2238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67038" indent="-2238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4238" indent="-2238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1438" indent="-2238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285750" indent="-285750">
              <a:buFont typeface="Wingdings" panose="05000000000000000000" pitchFamily="2" charset="2"/>
              <a:buChar char="Ø"/>
            </a:pPr>
            <a:r>
              <a:rPr lang="zh-TW" altLang="zh-TW" sz="5400" b="1" dirty="0" smtClean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「</a:t>
            </a:r>
            <a:r>
              <a:rPr lang="zh-TW" altLang="zh-TW" sz="4400" b="1" dirty="0"/>
              <a:t>『</a:t>
            </a:r>
            <a:r>
              <a:rPr lang="zh-TW" altLang="zh-TW" sz="5400" b="1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你要盡心、盡性、盡意、盡力</a:t>
            </a:r>
            <a:r>
              <a:rPr lang="zh-TW" altLang="zh-TW" sz="5400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愛</a:t>
            </a:r>
            <a:r>
              <a:rPr lang="en-US" altLang="zh-TW" sz="3600" dirty="0">
                <a:solidFill>
                  <a:srgbClr val="002060"/>
                </a:solidFill>
              </a:rPr>
              <a:t>(</a:t>
            </a:r>
            <a:r>
              <a:rPr lang="el-GR" altLang="zh-TW" sz="3600" b="1" dirty="0">
                <a:solidFill>
                  <a:srgbClr val="C00000"/>
                </a:solidFill>
              </a:rPr>
              <a:t>ἀγαπάω</a:t>
            </a:r>
            <a:r>
              <a:rPr lang="el-GR" altLang="zh-TW" sz="3600" b="1" dirty="0">
                <a:solidFill>
                  <a:srgbClr val="002060"/>
                </a:solidFill>
              </a:rPr>
              <a:t> </a:t>
            </a:r>
            <a:r>
              <a:rPr lang="en-US" altLang="zh-TW" sz="3600" i="1" dirty="0">
                <a:solidFill>
                  <a:srgbClr val="002060"/>
                </a:solidFill>
              </a:rPr>
              <a:t> </a:t>
            </a:r>
            <a:r>
              <a:rPr lang="en-US" altLang="zh-TW" sz="3600" dirty="0">
                <a:solidFill>
                  <a:srgbClr val="002060"/>
                </a:solidFill>
              </a:rPr>
              <a:t>)</a:t>
            </a:r>
            <a:r>
              <a:rPr lang="zh-TW" altLang="zh-TW" sz="54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主你的神</a:t>
            </a:r>
            <a:r>
              <a:rPr lang="zh-TW" altLang="zh-TW" sz="4400" b="1" dirty="0" smtClean="0"/>
              <a:t>』</a:t>
            </a:r>
            <a:r>
              <a:rPr lang="zh-CN" altLang="en-US" sz="2400" b="1" dirty="0"/>
              <a:t>；</a:t>
            </a:r>
            <a:r>
              <a:rPr lang="zh-TW" altLang="zh-TW" sz="5400" b="1" dirty="0" smtClean="0"/>
              <a:t>『</a:t>
            </a:r>
            <a:r>
              <a:rPr lang="zh-TW" altLang="zh-TW" sz="5400" b="1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其次就是說：『</a:t>
            </a:r>
            <a:r>
              <a:rPr lang="zh-TW" altLang="zh-TW" sz="5400" b="1" u="sng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要</a:t>
            </a:r>
            <a:r>
              <a:rPr lang="zh-TW" altLang="zh-TW" sz="5400" b="1" u="sng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愛</a:t>
            </a:r>
            <a:r>
              <a:rPr lang="en-US" altLang="zh-TW" sz="3600" dirty="0">
                <a:solidFill>
                  <a:srgbClr val="C00000"/>
                </a:solidFill>
              </a:rPr>
              <a:t>(</a:t>
            </a:r>
            <a:r>
              <a:rPr lang="el-GR" altLang="zh-TW" sz="3600" b="1" dirty="0">
                <a:solidFill>
                  <a:srgbClr val="C00000"/>
                </a:solidFill>
              </a:rPr>
              <a:t>ἀγαπάω</a:t>
            </a:r>
            <a:r>
              <a:rPr lang="en-US" altLang="zh-TW" dirty="0">
                <a:solidFill>
                  <a:srgbClr val="002060"/>
                </a:solidFill>
              </a:rPr>
              <a:t>)</a:t>
            </a:r>
            <a:r>
              <a:rPr lang="zh-TW" altLang="zh-TW" sz="5400" b="1" u="sng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人如己</a:t>
            </a:r>
            <a:r>
              <a:rPr lang="zh-TW" altLang="zh-TW" sz="5400" b="1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。』再沒有比這兩條誡命更大的了。</a:t>
            </a:r>
            <a:r>
              <a:rPr lang="zh-TW" altLang="zh-TW" sz="5400" b="1" dirty="0"/>
              <a:t> 』 </a:t>
            </a:r>
            <a:r>
              <a:rPr lang="zh-TW" altLang="zh-TW" sz="5400" b="1" dirty="0" smtClean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」</a:t>
            </a:r>
            <a:r>
              <a:rPr lang="zh-CN" altLang="en-US" sz="4400" b="1" dirty="0" smtClean="0">
                <a:solidFill>
                  <a:srgbClr val="002060"/>
                </a:solidFill>
              </a:rPr>
              <a:t>～</a:t>
            </a:r>
            <a:r>
              <a:rPr lang="zh-TW" altLang="zh-TW" sz="4400" b="1" dirty="0" smtClean="0">
                <a:solidFill>
                  <a:srgbClr val="002060"/>
                </a:solidFill>
              </a:rPr>
              <a:t>（</a:t>
            </a:r>
            <a:r>
              <a:rPr lang="zh-TW" altLang="zh-TW" sz="4800" b="1" dirty="0">
                <a:solidFill>
                  <a:srgbClr val="0033CC"/>
                </a:solidFill>
              </a:rPr>
              <a:t>可</a:t>
            </a:r>
            <a:r>
              <a:rPr lang="en-US" altLang="zh-TW" sz="4400" b="1" dirty="0" smtClean="0">
                <a:solidFill>
                  <a:srgbClr val="0033CC"/>
                </a:solidFill>
              </a:rPr>
              <a:t>12:</a:t>
            </a:r>
            <a:r>
              <a:rPr lang="en-US" altLang="zh-CN" sz="4400" b="1" dirty="0" smtClean="0">
                <a:solidFill>
                  <a:srgbClr val="0033CC"/>
                </a:solidFill>
              </a:rPr>
              <a:t>30-</a:t>
            </a:r>
            <a:r>
              <a:rPr lang="en-US" altLang="zh-TW" sz="4400" b="1" dirty="0" smtClean="0">
                <a:solidFill>
                  <a:srgbClr val="0033CC"/>
                </a:solidFill>
              </a:rPr>
              <a:t>31</a:t>
            </a:r>
            <a:r>
              <a:rPr lang="zh-TW" altLang="zh-TW" sz="4400" b="1" dirty="0" smtClean="0">
                <a:solidFill>
                  <a:srgbClr val="002060"/>
                </a:solidFill>
              </a:rPr>
              <a:t>節</a:t>
            </a:r>
            <a:r>
              <a:rPr lang="zh-TW" altLang="zh-TW" sz="4400" b="1" dirty="0">
                <a:solidFill>
                  <a:srgbClr val="002060"/>
                </a:solidFill>
              </a:rPr>
              <a:t>）</a:t>
            </a:r>
            <a:endParaRPr lang="zh-TW" altLang="zh-TW" sz="4400" dirty="0">
              <a:solidFill>
                <a:srgbClr val="002060"/>
              </a:solidFill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en-US" altLang="zh-TW" sz="6600" b="1" dirty="0">
              <a:solidFill>
                <a:srgbClr val="0033CC"/>
              </a:solidFill>
              <a:ea typeface="新細明體" pitchFamily="18" charset="-12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5"/>
          <p:cNvSpPr txBox="1">
            <a:spLocks noChangeArrowheads="1"/>
          </p:cNvSpPr>
          <p:nvPr/>
        </p:nvSpPr>
        <p:spPr bwMode="auto">
          <a:xfrm>
            <a:off x="2195513" y="333375"/>
            <a:ext cx="2159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7" tIns="45704" rIns="91407" bIns="45704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fr-FR" altLang="zh-TW" sz="2400">
              <a:ea typeface="新細明體" pitchFamily="18" charset="-120"/>
            </a:endParaRPr>
          </a:p>
        </p:txBody>
      </p:sp>
      <p:sp>
        <p:nvSpPr>
          <p:cNvPr id="3075" name="TextBox 5"/>
          <p:cNvSpPr txBox="1">
            <a:spLocks noChangeArrowheads="1"/>
          </p:cNvSpPr>
          <p:nvPr/>
        </p:nvSpPr>
        <p:spPr bwMode="auto">
          <a:xfrm>
            <a:off x="27039" y="1371600"/>
            <a:ext cx="9144000" cy="49551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7" tIns="45704" rIns="91407" bIns="45704">
            <a:spAutoFit/>
          </a:bodyPr>
          <a:lstStyle>
            <a:lvl1pPr marL="1027113" indent="-1027113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indent="0" eaLnBrk="1" hangingPunct="1">
              <a:spcBef>
                <a:spcPct val="0"/>
              </a:spcBef>
              <a:buNone/>
            </a:pPr>
            <a:r>
              <a:rPr lang="zh-TW" altLang="zh-TW" sz="48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跟</a:t>
            </a:r>
            <a:r>
              <a:rPr lang="zh-TW" altLang="zh-TW" sz="4800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從主，作主門徒，生命要改變和成</a:t>
            </a:r>
            <a:r>
              <a:rPr lang="zh-TW" altLang="zh-TW" sz="48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熟</a:t>
            </a:r>
            <a:endParaRPr lang="en-US" altLang="zh-TW" sz="4800" b="1" dirty="0" smtClean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eaLnBrk="1" hangingPunct="1">
              <a:spcBef>
                <a:spcPct val="0"/>
              </a:spcBef>
              <a:buNone/>
            </a:pPr>
            <a:endParaRPr lang="en-US" altLang="zh-TW" sz="1200" b="1" dirty="0" smtClean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zh-TW" altLang="zh-TW" sz="4800" b="1" u="sng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生</a:t>
            </a:r>
            <a:r>
              <a:rPr lang="zh-TW" altLang="zh-TW" sz="4800" b="1" u="sng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命的改變</a:t>
            </a:r>
            <a:r>
              <a:rPr lang="zh-TW" altLang="zh-TW" sz="48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sz="4800" b="1" dirty="0" smtClean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eaLnBrk="1" hangingPunct="1">
              <a:spcBef>
                <a:spcPct val="0"/>
              </a:spcBef>
              <a:buNone/>
            </a:pPr>
            <a:endParaRPr lang="en-US" altLang="zh-TW" sz="1600" b="1" dirty="0" smtClean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zh-TW" altLang="zh-TW" sz="4800" b="1" u="sng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彼</a:t>
            </a:r>
            <a:r>
              <a:rPr lang="zh-TW" altLang="zh-TW" sz="4800" b="1" u="sng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得</a:t>
            </a:r>
            <a:r>
              <a:rPr lang="zh-TW" altLang="zh-TW" sz="48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因</a:t>
            </a:r>
            <a:r>
              <a:rPr lang="zh-TW" altLang="zh-TW" sz="48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著認識「</a:t>
            </a:r>
            <a:r>
              <a:rPr lang="zh-TW" altLang="zh-TW" sz="48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主</a:t>
            </a:r>
            <a:r>
              <a:rPr lang="zh-TW" altLang="zh-TW" sz="48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」而認識自己</a:t>
            </a:r>
            <a:r>
              <a:rPr lang="zh-TW" altLang="zh-TW" sz="48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endParaRPr lang="en-US" altLang="zh-TW" sz="4800" b="1" dirty="0" smtClean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zh-TW" altLang="zh-TW" sz="48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遵</a:t>
            </a:r>
            <a:r>
              <a:rPr lang="zh-TW" altLang="zh-TW" sz="48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守主教訓，因著「</a:t>
            </a:r>
            <a:r>
              <a:rPr lang="zh-TW" altLang="zh-TW" sz="4800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愛</a:t>
            </a:r>
            <a:r>
              <a:rPr lang="zh-TW" altLang="zh-TW" sz="48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」，生命得到改</a:t>
            </a:r>
            <a:r>
              <a:rPr lang="zh-TW" altLang="zh-TW" sz="48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變</a:t>
            </a:r>
            <a:endParaRPr lang="zh-TW" altLang="zh-TW" sz="4800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07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019BCFC-B5B9-4D7F-AD0A-C632BD436499}" type="slidenum">
              <a:rPr lang="fr-CA" altLang="zh-TW" sz="140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fr-CA" altLang="zh-TW" sz="1400" smtClean="0"/>
          </a:p>
        </p:txBody>
      </p:sp>
      <p:sp>
        <p:nvSpPr>
          <p:cNvPr id="2" name="Rectangle 1"/>
          <p:cNvSpPr/>
          <p:nvPr/>
        </p:nvSpPr>
        <p:spPr>
          <a:xfrm>
            <a:off x="3707768" y="299413"/>
            <a:ext cx="172355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60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序言</a:t>
            </a:r>
            <a:endParaRPr lang="en-US" altLang="zh-TW" sz="6000" b="1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9286289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5"/>
          <p:cNvSpPr txBox="1">
            <a:spLocks noChangeArrowheads="1"/>
          </p:cNvSpPr>
          <p:nvPr/>
        </p:nvSpPr>
        <p:spPr bwMode="auto">
          <a:xfrm>
            <a:off x="2195513" y="333375"/>
            <a:ext cx="2159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54" tIns="45678" rIns="91354" bIns="45678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fr-FR" altLang="zh-TW" sz="2400">
              <a:ea typeface="新細明體" pitchFamily="18" charset="-120"/>
            </a:endParaRPr>
          </a:p>
        </p:txBody>
      </p:sp>
      <p:sp>
        <p:nvSpPr>
          <p:cNvPr id="358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61C3235-FE0E-45CE-A4AF-820F857DA31C}" type="slidenum">
              <a:rPr lang="fr-CA" altLang="zh-TW" sz="140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fr-CA" altLang="zh-TW" sz="140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4102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52400" y="5447124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dirty="0" smtClean="0">
                <a:solidFill>
                  <a:srgbClr val="0033CC"/>
                </a:solidFill>
              </a:rPr>
              <a:t>[</a:t>
            </a:r>
            <a:r>
              <a:rPr lang="zh-TW" altLang="en-US" sz="3200" b="1" dirty="0" smtClean="0">
                <a:solidFill>
                  <a:srgbClr val="0033CC"/>
                </a:solidFill>
              </a:rPr>
              <a:t>梵</a:t>
            </a:r>
            <a:r>
              <a:rPr lang="zh-TW" altLang="en-US" sz="3200" b="1" dirty="0">
                <a:solidFill>
                  <a:srgbClr val="0033CC"/>
                </a:solidFill>
              </a:rPr>
              <a:t>蒂</a:t>
            </a:r>
            <a:r>
              <a:rPr lang="zh-TW" altLang="en-US" sz="3200" b="1" dirty="0" smtClean="0">
                <a:solidFill>
                  <a:srgbClr val="0033CC"/>
                </a:solidFill>
              </a:rPr>
              <a:t>岡</a:t>
            </a:r>
            <a:r>
              <a:rPr lang="en-US" altLang="zh-TW" sz="3200" b="1" dirty="0" smtClean="0">
                <a:solidFill>
                  <a:srgbClr val="0033CC"/>
                </a:solidFill>
              </a:rPr>
              <a:t>]</a:t>
            </a:r>
            <a:r>
              <a:rPr lang="zh-TW" altLang="en-US" sz="3200" b="1" dirty="0" smtClean="0">
                <a:solidFill>
                  <a:srgbClr val="0033CC"/>
                </a:solidFill>
              </a:rPr>
              <a:t>聖</a:t>
            </a:r>
            <a:r>
              <a:rPr lang="zh-TW" altLang="en-US" sz="3200" b="1" dirty="0">
                <a:solidFill>
                  <a:srgbClr val="0033CC"/>
                </a:solidFill>
              </a:rPr>
              <a:t>彼得大教</a:t>
            </a:r>
            <a:r>
              <a:rPr lang="zh-TW" altLang="en-US" sz="3200" b="1" dirty="0" smtClean="0">
                <a:solidFill>
                  <a:srgbClr val="0033CC"/>
                </a:solidFill>
              </a:rPr>
              <a:t>堂 </a:t>
            </a:r>
            <a:r>
              <a:rPr lang="en-US" altLang="zh-TW" sz="3200" b="1" dirty="0" smtClean="0">
                <a:solidFill>
                  <a:srgbClr val="0033CC"/>
                </a:solidFill>
              </a:rPr>
              <a:t>--  </a:t>
            </a:r>
            <a:r>
              <a:rPr lang="en-US" altLang="zh-TW" sz="3200" dirty="0" smtClean="0">
                <a:solidFill>
                  <a:srgbClr val="0033CC"/>
                </a:solidFill>
              </a:rPr>
              <a:t>Basilica </a:t>
            </a:r>
            <a:r>
              <a:rPr lang="en-US" altLang="zh-TW" sz="3200" dirty="0">
                <a:solidFill>
                  <a:srgbClr val="0033CC"/>
                </a:solidFill>
              </a:rPr>
              <a:t>di San </a:t>
            </a:r>
            <a:r>
              <a:rPr lang="en-US" altLang="zh-TW" sz="3200" dirty="0" smtClean="0">
                <a:solidFill>
                  <a:srgbClr val="0033CC"/>
                </a:solidFill>
              </a:rPr>
              <a:t>Pietro</a:t>
            </a:r>
            <a:r>
              <a:rPr lang="zh-CN" altLang="en-US" sz="2800" b="1" dirty="0" smtClean="0"/>
              <a:t>（</a:t>
            </a:r>
            <a:r>
              <a:rPr lang="zh-TW" altLang="en-US" sz="2800" dirty="0" smtClean="0"/>
              <a:t>建</a:t>
            </a:r>
            <a:r>
              <a:rPr lang="zh-TW" altLang="en-US" sz="2800" dirty="0"/>
              <a:t>於</a:t>
            </a:r>
            <a:r>
              <a:rPr lang="en-US" altLang="zh-TW" sz="2800" dirty="0"/>
              <a:t>1506</a:t>
            </a:r>
            <a:r>
              <a:rPr lang="zh-TW" altLang="en-US" sz="2800" dirty="0"/>
              <a:t>年至</a:t>
            </a:r>
            <a:r>
              <a:rPr lang="en-US" altLang="zh-TW" sz="2800" dirty="0"/>
              <a:t>1626</a:t>
            </a:r>
            <a:r>
              <a:rPr lang="zh-TW" altLang="en-US" sz="2800" dirty="0" smtClean="0"/>
              <a:t>年</a:t>
            </a:r>
            <a:r>
              <a:rPr lang="zh-CN" altLang="en-US" sz="2800" dirty="0" smtClean="0"/>
              <a:t>）（</a:t>
            </a:r>
            <a:r>
              <a:rPr lang="zh-TW" altLang="en-US" sz="2800" dirty="0" smtClean="0"/>
              <a:t>佔</a:t>
            </a:r>
            <a:r>
              <a:rPr lang="zh-TW" altLang="en-US" sz="2800" dirty="0"/>
              <a:t>地</a:t>
            </a:r>
            <a:r>
              <a:rPr lang="en-US" altLang="zh-TW" sz="2800" dirty="0" smtClean="0"/>
              <a:t>23,000</a:t>
            </a:r>
            <a:r>
              <a:rPr lang="zh-TW" altLang="en-US" sz="2800" dirty="0" smtClean="0">
                <a:hlinkClick r:id="rId4" tooltip="平方米"/>
              </a:rPr>
              <a:t>米</a:t>
            </a:r>
            <a:r>
              <a:rPr lang="zh-TW" altLang="en-US" sz="2800" dirty="0"/>
              <a:t>，可容納超過</a:t>
            </a:r>
            <a:r>
              <a:rPr lang="zh-TW" altLang="en-US" sz="2800" b="1" dirty="0"/>
              <a:t>六萬人</a:t>
            </a:r>
            <a:r>
              <a:rPr lang="zh-TW" altLang="en-US" sz="2800" dirty="0" smtClean="0"/>
              <a:t>，教</a:t>
            </a:r>
            <a:r>
              <a:rPr lang="zh-TW" altLang="en-US" sz="2800" dirty="0"/>
              <a:t>堂中央是直徑</a:t>
            </a:r>
            <a:r>
              <a:rPr lang="en-US" altLang="zh-TW" sz="2800" b="1" dirty="0"/>
              <a:t>42</a:t>
            </a:r>
            <a:r>
              <a:rPr lang="zh-TW" altLang="en-US" sz="2800" b="1" dirty="0"/>
              <a:t>米</a:t>
            </a:r>
            <a:r>
              <a:rPr lang="zh-TW" altLang="en-US" sz="2800" dirty="0"/>
              <a:t>的穹窿，頂高約</a:t>
            </a:r>
            <a:r>
              <a:rPr lang="en-US" altLang="zh-TW" sz="2800" b="1" dirty="0"/>
              <a:t>138</a:t>
            </a:r>
            <a:r>
              <a:rPr lang="zh-TW" altLang="en-US" sz="2800" b="1" dirty="0" smtClean="0"/>
              <a:t>米</a:t>
            </a:r>
            <a:r>
              <a:rPr lang="zh-CN" altLang="en-US" sz="2800" dirty="0" smtClean="0"/>
              <a:t>。）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63708655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5"/>
          <p:cNvSpPr txBox="1">
            <a:spLocks noChangeArrowheads="1"/>
          </p:cNvSpPr>
          <p:nvPr/>
        </p:nvSpPr>
        <p:spPr bwMode="auto">
          <a:xfrm>
            <a:off x="2195513" y="333375"/>
            <a:ext cx="2159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65" tIns="45683" rIns="91365" bIns="45683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fr-FR" altLang="zh-TW" sz="2400">
              <a:ea typeface="新細明體" pitchFamily="18" charset="-120"/>
            </a:endParaRPr>
          </a:p>
        </p:txBody>
      </p:sp>
      <p:sp>
        <p:nvSpPr>
          <p:cNvPr id="1126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EA532BB-97F8-4ACB-B39A-F428A61E57D5}" type="slidenum">
              <a:rPr lang="fr-CA" altLang="zh-TW" sz="140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fr-CA" altLang="zh-TW" sz="1400" smtClean="0"/>
          </a:p>
        </p:txBody>
      </p:sp>
      <p:sp>
        <p:nvSpPr>
          <p:cNvPr id="11268" name="Rectangle 106"/>
          <p:cNvSpPr>
            <a:spLocks noChangeArrowheads="1"/>
          </p:cNvSpPr>
          <p:nvPr/>
        </p:nvSpPr>
        <p:spPr bwMode="auto">
          <a:xfrm>
            <a:off x="0" y="1719951"/>
            <a:ext cx="9144000" cy="2554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7" tIns="45698" rIns="91397" bIns="45698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2733675" indent="-1824038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zh-TW" altLang="en-US" sz="6600" b="1" dirty="0">
                <a:solidFill>
                  <a:srgbClr val="0033CC"/>
                </a:solidFill>
                <a:ea typeface="新細明體" pitchFamily="18" charset="-120"/>
              </a:rPr>
              <a:t>經</a:t>
            </a:r>
            <a:r>
              <a:rPr lang="zh-TW" altLang="en-US" sz="6600" b="1" dirty="0" smtClean="0">
                <a:solidFill>
                  <a:srgbClr val="0033CC"/>
                </a:solidFill>
                <a:ea typeface="新細明體" pitchFamily="18" charset="-120"/>
              </a:rPr>
              <a:t>文</a:t>
            </a:r>
            <a:r>
              <a:rPr lang="zh-CN" altLang="en-US" sz="6600" b="1" dirty="0" smtClean="0">
                <a:solidFill>
                  <a:srgbClr val="0033CC"/>
                </a:solidFill>
                <a:ea typeface="新細明體" pitchFamily="18" charset="-120"/>
              </a:rPr>
              <a:t>分析</a:t>
            </a:r>
            <a:endParaRPr lang="en-US" altLang="zh-TW" sz="6600" b="1" dirty="0">
              <a:solidFill>
                <a:srgbClr val="0033CC"/>
              </a:solidFill>
              <a:ea typeface="新細明體" pitchFamily="18" charset="-120"/>
            </a:endParaRPr>
          </a:p>
          <a:p>
            <a:pPr lvl="2" algn="ctr" eaLnBrk="1" hangingPunct="1">
              <a:spcBef>
                <a:spcPct val="0"/>
              </a:spcBef>
              <a:buFontTx/>
              <a:buNone/>
            </a:pPr>
            <a:endParaRPr lang="en-US" altLang="zh-TW" sz="2800" b="1" dirty="0">
              <a:solidFill>
                <a:srgbClr val="0033CC"/>
              </a:solidFill>
              <a:ea typeface="新細明體" pitchFamily="18" charset="-120"/>
            </a:endParaRPr>
          </a:p>
          <a:p>
            <a:pPr lvl="2" eaLnBrk="1" hangingPunct="1">
              <a:spcBef>
                <a:spcPct val="0"/>
              </a:spcBef>
              <a:buFontTx/>
              <a:buNone/>
            </a:pPr>
            <a:r>
              <a:rPr lang="zh-TW" altLang="en-US" sz="66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約翰</a:t>
            </a:r>
            <a:r>
              <a:rPr lang="en-US" altLang="zh-TW" sz="60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CN" sz="60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2</a:t>
            </a:r>
            <a:r>
              <a:rPr lang="en-US" altLang="zh-TW" sz="60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1:</a:t>
            </a:r>
            <a:r>
              <a:rPr lang="en-US" altLang="zh-CN" sz="60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14</a:t>
            </a:r>
            <a:r>
              <a:rPr lang="en-US" altLang="zh-TW" sz="60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en-US" altLang="zh-CN" sz="60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19</a:t>
            </a:r>
            <a:r>
              <a:rPr lang="zh-TW" altLang="en-US" sz="60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節</a:t>
            </a:r>
            <a:endParaRPr lang="en-US" altLang="zh-TW" sz="6000" b="1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2672038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5"/>
          <p:cNvSpPr txBox="1">
            <a:spLocks noChangeArrowheads="1"/>
          </p:cNvSpPr>
          <p:nvPr/>
        </p:nvSpPr>
        <p:spPr bwMode="auto">
          <a:xfrm>
            <a:off x="2195513" y="333375"/>
            <a:ext cx="2159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54" tIns="45678" rIns="91354" bIns="45678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fr-FR" altLang="zh-TW" sz="2400">
              <a:ea typeface="新細明體" pitchFamily="18" charset="-120"/>
            </a:endParaRPr>
          </a:p>
        </p:txBody>
      </p:sp>
      <p:sp>
        <p:nvSpPr>
          <p:cNvPr id="35843" name="TextBox 3"/>
          <p:cNvSpPr txBox="1">
            <a:spLocks noChangeArrowheads="1"/>
          </p:cNvSpPr>
          <p:nvPr/>
        </p:nvSpPr>
        <p:spPr bwMode="auto">
          <a:xfrm>
            <a:off x="0" y="333375"/>
            <a:ext cx="9144000" cy="596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54" tIns="45678" rIns="91354" bIns="45678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zh-TW" altLang="zh-TW" sz="36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約翰福音</a:t>
            </a:r>
            <a:r>
              <a:rPr lang="en-US" altLang="zh-TW" sz="36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21:14 </a:t>
            </a:r>
            <a:r>
              <a:rPr lang="zh-TW" altLang="zh-TW" sz="36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耶穌</a:t>
            </a:r>
            <a:r>
              <a:rPr lang="zh-TW" altLang="zh-TW" sz="3600" b="1" u="sng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從死裡復活以後</a:t>
            </a:r>
            <a:r>
              <a:rPr lang="zh-TW" altLang="zh-TW" sz="36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，向門徒顯現，這是第三次。</a:t>
            </a:r>
          </a:p>
          <a:p>
            <a:r>
              <a:rPr lang="en-US" altLang="zh-TW" sz="36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--</a:t>
            </a:r>
            <a:endParaRPr lang="zh-TW" altLang="zh-TW" sz="3600" b="1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36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約翰福音</a:t>
            </a:r>
            <a:r>
              <a:rPr lang="en-US" altLang="zh-TW" sz="36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21:15 </a:t>
            </a:r>
            <a:r>
              <a:rPr lang="zh-TW" altLang="zh-TW" sz="36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他們吃完了早飯，耶穌對西門彼得說：「約翰（在馬太十六章十七節稱約拿）的兒子西門，</a:t>
            </a:r>
            <a:r>
              <a:rPr lang="zh-TW" altLang="zh-TW" sz="3600" b="1" u="sng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你</a:t>
            </a:r>
            <a:r>
              <a:rPr lang="zh-TW" altLang="zh-TW" sz="3600" b="1" u="sng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愛</a:t>
            </a:r>
            <a:r>
              <a:rPr lang="zh-TW" altLang="zh-TW" sz="3600" b="1" u="sng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</a:t>
            </a:r>
            <a:r>
              <a:rPr lang="en-US" altLang="zh-TW" sz="36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l-GR" altLang="zh-TW" sz="3600" b="1" dirty="0" smtClean="0">
                <a:solidFill>
                  <a:srgbClr val="C00000"/>
                </a:solidFill>
                <a:ea typeface="標楷體" panose="03000509000000000000" pitchFamily="65" charset="-120"/>
              </a:rPr>
              <a:t>ἀγαπάω</a:t>
            </a:r>
            <a:r>
              <a:rPr lang="en-US" altLang="zh-TW" sz="36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 </a:t>
            </a:r>
            <a:r>
              <a:rPr lang="zh-TW" altLang="zh-TW" sz="36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比這些更深嗎？」</a:t>
            </a:r>
          </a:p>
          <a:p>
            <a:r>
              <a:rPr lang="zh-TW" altLang="zh-TW" sz="36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彼得說：「主啊，是的，你知道</a:t>
            </a:r>
            <a:r>
              <a:rPr lang="zh-TW" altLang="zh-TW" sz="3600" b="1" u="sng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</a:t>
            </a:r>
            <a:r>
              <a:rPr lang="zh-TW" altLang="zh-TW" sz="3600" b="1" u="sng" dirty="0">
                <a:solidFill>
                  <a:srgbClr val="FD150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愛</a:t>
            </a:r>
            <a:r>
              <a:rPr lang="zh-TW" altLang="zh-TW" sz="3600" b="1" u="sng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你</a:t>
            </a:r>
            <a:r>
              <a:rPr lang="zh-TW" altLang="zh-TW" sz="36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en-US" altLang="zh-TW" sz="36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l-GR" altLang="zh-TW" sz="3600" b="1" dirty="0" smtClean="0">
                <a:solidFill>
                  <a:srgbClr val="FD1503"/>
                </a:solidFill>
                <a:ea typeface="標楷體" panose="03000509000000000000" pitchFamily="65" charset="-120"/>
              </a:rPr>
              <a:t>φιλέω</a:t>
            </a:r>
            <a:r>
              <a:rPr lang="zh-CN" altLang="en-US" b="1" dirty="0" smtClean="0">
                <a:solidFill>
                  <a:srgbClr val="002060"/>
                </a:solidFill>
                <a:ea typeface="標楷體" panose="03000509000000000000" pitchFamily="65" charset="-120"/>
              </a:rPr>
              <a:t>）</a:t>
            </a:r>
            <a:r>
              <a:rPr lang="zh-TW" altLang="zh-TW" sz="36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」</a:t>
            </a:r>
            <a:r>
              <a:rPr lang="zh-TW" altLang="zh-TW" sz="36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耶穌對他說：「</a:t>
            </a:r>
            <a:r>
              <a:rPr lang="zh-TW" altLang="zh-TW" sz="3600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你餵養我的</a:t>
            </a:r>
            <a:r>
              <a:rPr lang="zh-TW" altLang="zh-TW" sz="3600" b="1" u="sng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小</a:t>
            </a:r>
            <a:r>
              <a:rPr lang="zh-TW" altLang="zh-TW" sz="3600" b="1" u="sng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羊</a:t>
            </a:r>
            <a:r>
              <a:rPr lang="zh-CN" altLang="en-US" sz="3600" b="1" i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3600" i="1" dirty="0" smtClean="0">
                <a:solidFill>
                  <a:srgbClr val="002060"/>
                </a:solidFill>
              </a:rPr>
              <a:t>Tend </a:t>
            </a:r>
            <a:r>
              <a:rPr lang="en-US" altLang="zh-TW" sz="3600" i="1" dirty="0">
                <a:solidFill>
                  <a:srgbClr val="002060"/>
                </a:solidFill>
              </a:rPr>
              <a:t>My </a:t>
            </a:r>
            <a:r>
              <a:rPr lang="en-US" altLang="zh-TW" sz="3600" i="1" dirty="0" smtClean="0">
                <a:solidFill>
                  <a:srgbClr val="7030A0"/>
                </a:solidFill>
              </a:rPr>
              <a:t>lambs</a:t>
            </a:r>
            <a:r>
              <a:rPr lang="zh-CN" altLang="en-US" sz="3600" i="1" dirty="0" smtClean="0">
                <a:solidFill>
                  <a:srgbClr val="002060"/>
                </a:solidFill>
              </a:rPr>
              <a:t>）</a:t>
            </a:r>
            <a:r>
              <a:rPr lang="en-US" altLang="zh-TW" sz="3600" i="1" dirty="0" smtClean="0">
                <a:solidFill>
                  <a:srgbClr val="002060"/>
                </a:solidFill>
              </a:rPr>
              <a:t> </a:t>
            </a:r>
            <a:r>
              <a:rPr lang="zh-TW" altLang="zh-TW" sz="36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。」</a:t>
            </a:r>
            <a:endParaRPr lang="zh-TW" altLang="zh-TW" sz="3600" b="1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58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61C3235-FE0E-45CE-A4AF-820F857DA31C}" type="slidenum">
              <a:rPr lang="fr-CA" altLang="zh-TW" sz="140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fr-CA" altLang="zh-TW" sz="1400" smtClean="0"/>
          </a:p>
        </p:txBody>
      </p:sp>
    </p:spTree>
    <p:extLst>
      <p:ext uri="{BB962C8B-B14F-4D97-AF65-F5344CB8AC3E}">
        <p14:creationId xmlns:p14="http://schemas.microsoft.com/office/powerpoint/2010/main" val="59220950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5"/>
          <p:cNvSpPr txBox="1">
            <a:spLocks noChangeArrowheads="1"/>
          </p:cNvSpPr>
          <p:nvPr/>
        </p:nvSpPr>
        <p:spPr bwMode="auto">
          <a:xfrm>
            <a:off x="2195513" y="333375"/>
            <a:ext cx="2159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54" tIns="45678" rIns="91354" bIns="45678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fr-FR" altLang="zh-TW" sz="2400">
              <a:ea typeface="新細明體" pitchFamily="18" charset="-120"/>
            </a:endParaRPr>
          </a:p>
        </p:txBody>
      </p:sp>
      <p:sp>
        <p:nvSpPr>
          <p:cNvPr id="35843" name="TextBox 3"/>
          <p:cNvSpPr txBox="1">
            <a:spLocks noChangeArrowheads="1"/>
          </p:cNvSpPr>
          <p:nvPr/>
        </p:nvSpPr>
        <p:spPr bwMode="auto">
          <a:xfrm>
            <a:off x="0" y="35949"/>
            <a:ext cx="9144000" cy="663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54" tIns="45678" rIns="91354" bIns="45678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zh-TW" altLang="zh-TW" sz="36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約翰福音</a:t>
            </a:r>
            <a:r>
              <a:rPr lang="en-US" altLang="zh-TW" sz="36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21:16 </a:t>
            </a:r>
            <a:r>
              <a:rPr lang="zh-TW" altLang="zh-TW" sz="36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耶穌第二次又對他說：「約翰的兒子西門，</a:t>
            </a:r>
            <a:r>
              <a:rPr lang="zh-TW" altLang="zh-TW" sz="3600" b="1" u="sng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你</a:t>
            </a:r>
            <a:r>
              <a:rPr lang="zh-TW" altLang="zh-TW" sz="3600" b="1" u="sng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愛</a:t>
            </a:r>
            <a:r>
              <a:rPr lang="zh-TW" altLang="zh-TW" sz="3600" b="1" u="sng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</a:t>
            </a:r>
            <a:r>
              <a:rPr lang="zh-TW" altLang="zh-TW" sz="36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嗎？</a:t>
            </a:r>
            <a:r>
              <a:rPr lang="en-US" altLang="zh-TW" sz="36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l-GR" altLang="zh-TW" sz="3600" b="1" dirty="0" smtClean="0">
                <a:solidFill>
                  <a:srgbClr val="C00000"/>
                </a:solidFill>
                <a:ea typeface="標楷體" panose="03000509000000000000" pitchFamily="65" charset="-120"/>
              </a:rPr>
              <a:t>ἀγαπάω</a:t>
            </a:r>
            <a:r>
              <a:rPr lang="en-US" altLang="zh-TW" sz="36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zh-TW" sz="36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」彼得說：「主啊，是的，你知道</a:t>
            </a:r>
            <a:r>
              <a:rPr lang="zh-TW" altLang="zh-TW" sz="3600" b="1" u="sng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</a:t>
            </a:r>
            <a:r>
              <a:rPr lang="zh-TW" altLang="zh-TW" sz="3600" b="1" u="sng" dirty="0">
                <a:solidFill>
                  <a:srgbClr val="FD150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愛</a:t>
            </a:r>
            <a:r>
              <a:rPr lang="zh-TW" altLang="zh-TW" sz="3600" b="1" u="sng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你</a:t>
            </a:r>
            <a:r>
              <a:rPr lang="zh-TW" altLang="zh-TW" sz="36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en-US" altLang="zh-TW" sz="36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l-GR" altLang="zh-TW" sz="3600" b="1" dirty="0" smtClean="0">
                <a:solidFill>
                  <a:srgbClr val="FD1503"/>
                </a:solidFill>
                <a:ea typeface="標楷體" panose="03000509000000000000" pitchFamily="65" charset="-120"/>
              </a:rPr>
              <a:t>φιλέω</a:t>
            </a:r>
            <a:r>
              <a:rPr lang="zh-CN" altLang="en-US" sz="3600" b="1" dirty="0">
                <a:solidFill>
                  <a:srgbClr val="002060"/>
                </a:solidFill>
                <a:ea typeface="標楷體" panose="03000509000000000000" pitchFamily="65" charset="-120"/>
              </a:rPr>
              <a:t>）</a:t>
            </a:r>
            <a:r>
              <a:rPr lang="zh-TW" altLang="zh-TW" sz="36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」</a:t>
            </a:r>
            <a:r>
              <a:rPr lang="zh-TW" altLang="zh-TW" sz="36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耶穌說：「你牧養我的羊</a:t>
            </a:r>
            <a:r>
              <a:rPr lang="zh-TW" altLang="zh-TW" sz="36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zh-CN" altLang="en-US" b="1" dirty="0" smtClean="0">
                <a:solidFill>
                  <a:srgbClr val="002060"/>
                </a:solidFill>
                <a:ea typeface="標楷體" panose="03000509000000000000" pitchFamily="65" charset="-120"/>
              </a:rPr>
              <a:t>（</a:t>
            </a:r>
            <a:r>
              <a:rPr lang="en-US" altLang="zh-TW" b="1" dirty="0">
                <a:solidFill>
                  <a:srgbClr val="002060"/>
                </a:solidFill>
                <a:ea typeface="標楷體" panose="03000509000000000000" pitchFamily="65" charset="-120"/>
              </a:rPr>
              <a:t> “</a:t>
            </a:r>
            <a:r>
              <a:rPr lang="en-US" altLang="zh-TW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Tend my sheep</a:t>
            </a:r>
            <a:r>
              <a:rPr lang="en-US" altLang="zh-TW" b="1" dirty="0">
                <a:solidFill>
                  <a:srgbClr val="002060"/>
                </a:solidFill>
                <a:ea typeface="標楷體" panose="03000509000000000000" pitchFamily="65" charset="-120"/>
              </a:rPr>
              <a:t> </a:t>
            </a:r>
            <a:r>
              <a:rPr lang="zh-CN" altLang="en-US" b="1" dirty="0" smtClean="0">
                <a:solidFill>
                  <a:srgbClr val="002060"/>
                </a:solidFill>
                <a:ea typeface="標楷體" panose="03000509000000000000" pitchFamily="65" charset="-120"/>
              </a:rPr>
              <a:t>）；</a:t>
            </a:r>
            <a:r>
              <a:rPr lang="en-US" altLang="zh-TW" dirty="0">
                <a:solidFill>
                  <a:srgbClr val="002060"/>
                </a:solidFill>
              </a:rPr>
              <a:t> </a:t>
            </a:r>
            <a:r>
              <a:rPr lang="en-US" altLang="zh-CN" i="1" dirty="0" smtClean="0">
                <a:solidFill>
                  <a:srgbClr val="002060"/>
                </a:solidFill>
              </a:rPr>
              <a:t>S</a:t>
            </a:r>
            <a:r>
              <a:rPr lang="en-US" altLang="zh-TW" sz="2800" i="1" dirty="0" smtClean="0">
                <a:solidFill>
                  <a:srgbClr val="002060"/>
                </a:solidFill>
              </a:rPr>
              <a:t>hepherd </a:t>
            </a:r>
            <a:r>
              <a:rPr lang="en-US" altLang="zh-TW" sz="2800" i="1" dirty="0">
                <a:solidFill>
                  <a:srgbClr val="002060"/>
                </a:solidFill>
              </a:rPr>
              <a:t>my sheep' or </a:t>
            </a:r>
            <a:r>
              <a:rPr lang="en-US" altLang="zh-TW" sz="2800" i="1" dirty="0" smtClean="0">
                <a:solidFill>
                  <a:srgbClr val="002060"/>
                </a:solidFill>
              </a:rPr>
              <a:t>'. </a:t>
            </a:r>
            <a:r>
              <a:rPr lang="en-US" altLang="zh-TW" sz="2800" i="1" dirty="0">
                <a:solidFill>
                  <a:srgbClr val="002060"/>
                </a:solidFill>
              </a:rPr>
              <a:t>Take care of my sheep </a:t>
            </a:r>
            <a:r>
              <a:rPr lang="zh-TW" altLang="zh-TW" sz="2800" b="1" i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」</a:t>
            </a:r>
            <a:endParaRPr lang="en-US" altLang="zh-TW" b="1" i="1" dirty="0" smtClean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spcBef>
                <a:spcPct val="0"/>
              </a:spcBef>
              <a:buNone/>
            </a:pPr>
            <a:endParaRPr lang="en-US" altLang="zh-TW" sz="100" b="1" dirty="0" smtClean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spcBef>
                <a:spcPct val="0"/>
              </a:spcBef>
              <a:buNone/>
            </a:pPr>
            <a:r>
              <a:rPr lang="zh-TW" altLang="zh-TW" sz="36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約翰福音</a:t>
            </a:r>
            <a:r>
              <a:rPr lang="en-US" altLang="zh-TW" sz="36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21:17 </a:t>
            </a:r>
            <a:r>
              <a:rPr lang="zh-TW" altLang="zh-TW" sz="36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第三次對他說：「約翰的兒子西門，</a:t>
            </a:r>
            <a:r>
              <a:rPr lang="zh-TW" altLang="zh-TW" sz="3600" b="1" u="sng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你</a:t>
            </a:r>
            <a:r>
              <a:rPr lang="zh-TW" altLang="zh-TW" sz="3600" b="1" u="sng" dirty="0">
                <a:solidFill>
                  <a:srgbClr val="FD150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愛</a:t>
            </a:r>
            <a:r>
              <a:rPr lang="zh-TW" altLang="zh-TW" sz="3600" b="1" u="sng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</a:t>
            </a:r>
            <a:r>
              <a:rPr lang="zh-TW" altLang="zh-TW" sz="36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嗎？</a:t>
            </a:r>
            <a:r>
              <a:rPr lang="en-US" altLang="zh-TW" sz="36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l-GR" altLang="zh-TW" sz="3600" b="1" dirty="0" smtClean="0">
                <a:solidFill>
                  <a:srgbClr val="FD1503"/>
                </a:solidFill>
                <a:ea typeface="標楷體" panose="03000509000000000000" pitchFamily="65" charset="-120"/>
              </a:rPr>
              <a:t>φιλέω</a:t>
            </a:r>
            <a:r>
              <a:rPr lang="en-US" altLang="zh-TW" sz="36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zh-TW" sz="36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」彼得因為耶穌第三次對他說「你愛我嗎」，就</a:t>
            </a:r>
            <a:r>
              <a:rPr lang="zh-TW" altLang="zh-TW" sz="3600" b="1" u="sng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憂愁</a:t>
            </a:r>
            <a:r>
              <a:rPr lang="zh-TW" altLang="zh-TW" sz="36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，對耶穌說：「主啊，你是無所不知的；你知道</a:t>
            </a:r>
            <a:r>
              <a:rPr lang="zh-TW" altLang="zh-TW" sz="3600" b="1" u="sng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</a:t>
            </a:r>
            <a:r>
              <a:rPr lang="zh-TW" altLang="zh-TW" sz="3600" b="1" u="sng" dirty="0">
                <a:solidFill>
                  <a:srgbClr val="FD150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愛</a:t>
            </a:r>
            <a:r>
              <a:rPr lang="zh-TW" altLang="zh-TW" sz="3600" b="1" u="sng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你</a:t>
            </a:r>
            <a:r>
              <a:rPr lang="zh-TW" altLang="zh-TW" sz="36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en-US" altLang="zh-TW" sz="36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l-GR" altLang="zh-TW" sz="3600" b="1" dirty="0" smtClean="0">
                <a:solidFill>
                  <a:srgbClr val="FD1503"/>
                </a:solidFill>
                <a:ea typeface="標楷體" panose="03000509000000000000" pitchFamily="65" charset="-120"/>
              </a:rPr>
              <a:t>φιλέω</a:t>
            </a:r>
            <a:r>
              <a:rPr lang="zh-CN" altLang="en-US" sz="3600" b="1" dirty="0" smtClean="0">
                <a:solidFill>
                  <a:srgbClr val="002060"/>
                </a:solidFill>
                <a:ea typeface="標楷體" panose="03000509000000000000" pitchFamily="65" charset="-120"/>
              </a:rPr>
              <a:t>）</a:t>
            </a:r>
            <a:r>
              <a:rPr lang="zh-TW" altLang="zh-TW" sz="36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」</a:t>
            </a:r>
            <a:r>
              <a:rPr lang="zh-TW" altLang="zh-TW" sz="36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耶穌說：「</a:t>
            </a:r>
            <a:r>
              <a:rPr lang="zh-TW" altLang="zh-TW" sz="3600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你餵養我的羊</a:t>
            </a:r>
            <a:r>
              <a:rPr lang="zh-TW" altLang="zh-TW" sz="36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5400" b="1" dirty="0">
              <a:solidFill>
                <a:srgbClr val="002060"/>
              </a:solidFill>
              <a:ea typeface="新細明體" pitchFamily="18" charset="-120"/>
            </a:endParaRPr>
          </a:p>
        </p:txBody>
      </p:sp>
      <p:sp>
        <p:nvSpPr>
          <p:cNvPr id="358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61C3235-FE0E-45CE-A4AF-820F857DA31C}" type="slidenum">
              <a:rPr lang="fr-CA" altLang="zh-TW" sz="140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fr-CA" altLang="zh-TW" sz="1400" smtClean="0"/>
          </a:p>
        </p:txBody>
      </p:sp>
    </p:spTree>
    <p:extLst>
      <p:ext uri="{BB962C8B-B14F-4D97-AF65-F5344CB8AC3E}">
        <p14:creationId xmlns:p14="http://schemas.microsoft.com/office/powerpoint/2010/main" val="22982081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5"/>
          <p:cNvSpPr txBox="1">
            <a:spLocks noChangeArrowheads="1"/>
          </p:cNvSpPr>
          <p:nvPr/>
        </p:nvSpPr>
        <p:spPr bwMode="auto">
          <a:xfrm>
            <a:off x="2195513" y="333375"/>
            <a:ext cx="2159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54" tIns="45678" rIns="91354" bIns="45678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fr-FR" altLang="zh-TW" sz="2400">
              <a:ea typeface="新細明體" pitchFamily="18" charset="-120"/>
            </a:endParaRPr>
          </a:p>
        </p:txBody>
      </p:sp>
      <p:sp>
        <p:nvSpPr>
          <p:cNvPr id="35843" name="TextBox 3"/>
          <p:cNvSpPr txBox="1">
            <a:spLocks noChangeArrowheads="1"/>
          </p:cNvSpPr>
          <p:nvPr/>
        </p:nvSpPr>
        <p:spPr bwMode="auto">
          <a:xfrm>
            <a:off x="0" y="241233"/>
            <a:ext cx="9144000" cy="564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54" tIns="45678" rIns="91354" bIns="45678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zh-TW" altLang="zh-TW" sz="44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約翰福音</a:t>
            </a:r>
            <a:r>
              <a:rPr lang="en-US" altLang="zh-TW" sz="44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21:18 </a:t>
            </a:r>
            <a:r>
              <a:rPr lang="zh-TW" altLang="zh-TW" sz="44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我實實在在的告訴你，你年少的時候，自己束上帶子，隨意往來；但年老的時候，你要伸出手來，別人要把你束上，帶你到不願意去的地方。」</a:t>
            </a:r>
          </a:p>
          <a:p>
            <a:r>
              <a:rPr lang="zh-TW" altLang="zh-TW" sz="44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約翰福音</a:t>
            </a:r>
            <a:r>
              <a:rPr lang="en-US" altLang="zh-TW" sz="44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21:19 </a:t>
            </a:r>
            <a:r>
              <a:rPr lang="zh-TW" altLang="zh-TW" sz="44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（耶穌說這話是指著彼得要怎樣死，榮耀神。）說了這話，就對他說：「</a:t>
            </a:r>
            <a:r>
              <a:rPr lang="zh-TW" altLang="zh-TW" sz="4400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你跟從我吧</a:t>
            </a:r>
            <a:r>
              <a:rPr lang="zh-TW" altLang="zh-TW" sz="44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！</a:t>
            </a:r>
            <a:endParaRPr lang="en-US" altLang="zh-TW" sz="6600" b="1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58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61C3235-FE0E-45CE-A4AF-820F857DA31C}" type="slidenum">
              <a:rPr lang="fr-CA" altLang="zh-TW" sz="140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fr-CA" altLang="zh-TW" sz="1400" smtClean="0"/>
          </a:p>
        </p:txBody>
      </p:sp>
    </p:spTree>
    <p:extLst>
      <p:ext uri="{BB962C8B-B14F-4D97-AF65-F5344CB8AC3E}">
        <p14:creationId xmlns:p14="http://schemas.microsoft.com/office/powerpoint/2010/main" val="181029596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5"/>
          <p:cNvSpPr txBox="1">
            <a:spLocks noChangeArrowheads="1"/>
          </p:cNvSpPr>
          <p:nvPr/>
        </p:nvSpPr>
        <p:spPr bwMode="auto">
          <a:xfrm>
            <a:off x="2195513" y="333375"/>
            <a:ext cx="2159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7" tIns="45704" rIns="91407" bIns="45704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fr-FR" altLang="zh-TW" sz="2400">
              <a:ea typeface="新細明體" pitchFamily="18" charset="-120"/>
            </a:endParaRPr>
          </a:p>
        </p:txBody>
      </p:sp>
      <p:sp>
        <p:nvSpPr>
          <p:cNvPr id="307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019BCFC-B5B9-4D7F-AD0A-C632BD436499}" type="slidenum">
              <a:rPr lang="fr-CA" altLang="zh-TW" sz="140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fr-CA" altLang="zh-TW" sz="1400" smtClean="0"/>
          </a:p>
        </p:txBody>
      </p:sp>
      <p:sp>
        <p:nvSpPr>
          <p:cNvPr id="3077" name="TextBox 5"/>
          <p:cNvSpPr txBox="1">
            <a:spLocks noChangeArrowheads="1"/>
          </p:cNvSpPr>
          <p:nvPr/>
        </p:nvSpPr>
        <p:spPr bwMode="auto">
          <a:xfrm>
            <a:off x="-34413" y="795338"/>
            <a:ext cx="9144000" cy="39548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07" tIns="45704" rIns="91407" bIns="45704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zh-TW" altLang="zh-TW" sz="5400" b="1" u="sng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生命的改變</a:t>
            </a:r>
            <a:r>
              <a:rPr lang="zh-TW" altLang="zh-TW" sz="54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sz="5400" b="1" dirty="0" smtClean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zh-TW" altLang="zh-TW" sz="4400" b="1" u="sng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彼</a:t>
            </a:r>
            <a:r>
              <a:rPr lang="zh-TW" altLang="zh-TW" sz="4400" b="1" u="sng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得</a:t>
            </a:r>
            <a:r>
              <a:rPr lang="zh-TW" altLang="zh-TW" sz="44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因著認識神而認識自己，遵守主教訓，因著「愛」，生命得到改</a:t>
            </a:r>
            <a:r>
              <a:rPr lang="zh-TW" altLang="zh-TW" sz="44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變</a:t>
            </a:r>
            <a:endParaRPr lang="en-US" altLang="zh-TW" sz="4400" b="1" dirty="0" smtClean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zh-TW" altLang="zh-TW" sz="4000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 eaLnBrk="1" hangingPunct="1">
              <a:spcBef>
                <a:spcPct val="0"/>
              </a:spcBef>
              <a:buNone/>
            </a:pPr>
            <a:endParaRPr lang="en-US" altLang="zh-TW" sz="900" b="1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914400" lvl="0" indent="-914400" eaLnBrk="1" hangingPunct="1">
              <a:spcBef>
                <a:spcPct val="0"/>
              </a:spcBef>
              <a:buFont typeface="+mj-ea"/>
              <a:buAutoNum type="ea1ChtPeriod"/>
            </a:pPr>
            <a:r>
              <a:rPr lang="zh-CN" altLang="zh-TW" sz="6000" b="1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早期</a:t>
            </a:r>
            <a:r>
              <a:rPr lang="zh-TW" altLang="zh-TW" sz="6000" b="1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彼得的光</a:t>
            </a:r>
            <a:r>
              <a:rPr lang="zh-TW" altLang="zh-TW" sz="6000" b="1" dirty="0" smtClean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景</a:t>
            </a:r>
            <a:endParaRPr lang="en-US" altLang="zh-TW" sz="4800" b="1" dirty="0">
              <a:solidFill>
                <a:srgbClr val="00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455758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-templates-standard-LIGHT-BLUE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C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solidFill>
          <a:schemeClr val="bg2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arrow"/>
        </a:ln>
        <a:effectLst/>
      </a:spPr>
      <a:bodyPr/>
      <a:lstStyle/>
    </a:ln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PPT-templates-standard-LIGHT-BLUE</Template>
  <TotalTime>8409</TotalTime>
  <Words>1407</Words>
  <Application>Microsoft Office PowerPoint</Application>
  <PresentationFormat>On-screen Show (4:3)</PresentationFormat>
  <Paragraphs>146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新細明體</vt:lpstr>
      <vt:lpstr>DFPBiaoKaiShu-B5-AZ</vt:lpstr>
      <vt:lpstr>Wingdings</vt:lpstr>
      <vt:lpstr>標楷體</vt:lpstr>
      <vt:lpstr>PPT-templates-standard-LIGHT-BLUE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Albert Wu</dc:creator>
  <cp:lastModifiedBy>Albert H. Wu</cp:lastModifiedBy>
  <cp:revision>1156</cp:revision>
  <dcterms:created xsi:type="dcterms:W3CDTF">2009-03-14T16:19:42Z</dcterms:created>
  <dcterms:modified xsi:type="dcterms:W3CDTF">2016-12-24T17:01:07Z</dcterms:modified>
</cp:coreProperties>
</file>