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97" r:id="rId2"/>
    <p:sldId id="298" r:id="rId3"/>
    <p:sldId id="299" r:id="rId4"/>
    <p:sldId id="300" r:id="rId5"/>
    <p:sldId id="30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751" autoAdjust="0"/>
    <p:restoredTop sz="82184" autoAdjust="0"/>
  </p:normalViewPr>
  <p:slideViewPr>
    <p:cSldViewPr>
      <p:cViewPr varScale="1">
        <p:scale>
          <a:sx n="95" d="100"/>
          <a:sy n="95" d="100"/>
        </p:scale>
        <p:origin x="-20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1/1/2017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1/1/2017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婚筵的主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667000"/>
            <a:ext cx="63246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喜樂的婚筵</a:t>
            </a: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帶著缺憾的喜樂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耶穌頭一件神蹟</a:t>
            </a: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我的時候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667000"/>
            <a:ext cx="75438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耶穌一句難懂的話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什麼是耶穌的時候？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  <a:buNone/>
            </a:pPr>
            <a:r>
              <a:rPr lang="en-US" altLang="zh-TW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7:6,30; 8:20; 12:23; 13:1,19; 14:29</a:t>
            </a:r>
            <a:endParaRPr lang="zh-TW" altLang="en-US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 smtClean="0">
                <a:ea typeface="標楷體" pitchFamily="65" charset="-120"/>
              </a:rPr>
              <a:t>上好的酒</a:t>
            </a:r>
            <a:endParaRPr lang="en-US" sz="6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6705600" cy="33528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潔淨的水、潔淨的血</a:t>
            </a: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耶穌的杯、我的喜樂</a:t>
            </a: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受咒詛的耶穌、         得到祝福的我</a:t>
            </a: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 smtClean="0">
                <a:ea typeface="標楷體" pitchFamily="65" charset="-120"/>
              </a:rPr>
              <a:t>婚筵的主</a:t>
            </a:r>
            <a:endParaRPr lang="en-US" sz="6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743200"/>
            <a:ext cx="8610600" cy="30480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顯出他的榮耀；門徒就信他了</a:t>
            </a:r>
          </a:p>
          <a:p>
            <a:pPr lvl="1"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照著他的話行；享受上好的酒</a:t>
            </a:r>
          </a:p>
          <a:p>
            <a:pPr lvl="1"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他是筵席的主；等待羔羊的婚宴</a:t>
            </a: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 smtClean="0">
                <a:ea typeface="標楷體" pitchFamily="65" charset="-120"/>
              </a:rPr>
              <a:t>我的回應</a:t>
            </a:r>
            <a:endParaRPr lang="en-US" sz="6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133600"/>
            <a:ext cx="7239000" cy="44196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凡事到主座前求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照著主的話去行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渴慕更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多、更大的喜樂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得見真理和恩典的榮耀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3627</TotalTime>
  <Words>181</Words>
  <Application>Microsoft Office PowerPoint</Application>
  <PresentationFormat>On-screen Show (4:3)</PresentationFormat>
  <Paragraphs>41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婚筵的主</vt:lpstr>
      <vt:lpstr>我的時候</vt:lpstr>
      <vt:lpstr>上好的酒</vt:lpstr>
      <vt:lpstr>婚筵的主</vt:lpstr>
      <vt:lpstr>我的回應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 Home</cp:lastModifiedBy>
  <cp:revision>374</cp:revision>
  <dcterms:created xsi:type="dcterms:W3CDTF">2015-08-01T18:05:10Z</dcterms:created>
  <dcterms:modified xsi:type="dcterms:W3CDTF">2017-01-01T15:58:46Z</dcterms:modified>
</cp:coreProperties>
</file>