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7" r:id="rId2"/>
    <p:sldId id="298" r:id="rId3"/>
    <p:sldId id="299" r:id="rId4"/>
    <p:sldId id="300" r:id="rId5"/>
    <p:sldId id="30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使人重生的主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48768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重生的必要</a:t>
            </a: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重生的意義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重生的果效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重生的道路</a:t>
            </a: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重生的必要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38400"/>
            <a:ext cx="75438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一個中心的問題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什麼在永恆算數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倒底誰需要重生</a:t>
            </a:r>
            <a:r>
              <a:rPr lang="en-US" altLang="zh-TW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</a:t>
            </a:r>
            <a:endParaRPr lang="zh-TW" altLang="en-US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ea typeface="標楷體" pitchFamily="65" charset="-120"/>
              </a:rPr>
              <a:t>重生的意義</a:t>
            </a:r>
            <a:endParaRPr 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438400"/>
            <a:ext cx="6096000" cy="33528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不是漸近的改良</a:t>
            </a: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生命全面的轉變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與神關係的恢復</a:t>
            </a: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ea typeface="標楷體" pitchFamily="65" charset="-120"/>
              </a:rPr>
              <a:t>重生的果效</a:t>
            </a:r>
            <a:endParaRPr 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438400"/>
            <a:ext cx="6248400" cy="30480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沈睡中的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靈蘇醒過來</a:t>
            </a:r>
            <a:endParaRPr lang="zh-TW" altLang="en-US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生命中顯明神的形象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生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活中感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受靈的能力</a:t>
            </a: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ea typeface="標楷體" pitchFamily="65" charset="-120"/>
              </a:rPr>
              <a:t>重生的道路</a:t>
            </a:r>
            <a:endParaRPr 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362200"/>
            <a:ext cx="7620000" cy="30480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解決罪的問題</a:t>
            </a:r>
            <a:endParaRPr lang="zh-TW" altLang="en-US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轉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變態度：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從恨光到就光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接受耶穌所付的代價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zh-TW" altLang="en-US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3848</TotalTime>
  <Words>162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使人重生的主</vt:lpstr>
      <vt:lpstr>重生的必要</vt:lpstr>
      <vt:lpstr>重生的意義</vt:lpstr>
      <vt:lpstr>重生的果效</vt:lpstr>
      <vt:lpstr>重生的道路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399</cp:revision>
  <dcterms:created xsi:type="dcterms:W3CDTF">2015-08-01T18:05:10Z</dcterms:created>
  <dcterms:modified xsi:type="dcterms:W3CDTF">2017-02-12T16:09:12Z</dcterms:modified>
</cp:coreProperties>
</file>