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97" r:id="rId2"/>
    <p:sldId id="298" r:id="rId3"/>
    <p:sldId id="299" r:id="rId4"/>
    <p:sldId id="300" r:id="rId5"/>
    <p:sldId id="30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751" autoAdjust="0"/>
    <p:restoredTop sz="82184" autoAdjust="0"/>
  </p:normalViewPr>
  <p:slideViewPr>
    <p:cSldViewPr>
      <p:cViewPr varScale="1">
        <p:scale>
          <a:sx n="74" d="100"/>
          <a:sy n="74" d="100"/>
        </p:scale>
        <p:origin x="-17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D516-59F5-4FB6-AA32-238376248CB9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0C061-231C-4EDB-BCF1-BE02DF0FF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7AA22-D6EF-4C15-8272-7159476A0345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66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賜人活水的主</a:t>
            </a:r>
            <a:endParaRPr lang="en-US" sz="66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286000"/>
            <a:ext cx="4876800" cy="3581400"/>
          </a:xfrm>
        </p:spPr>
        <p:txBody>
          <a:bodyPr>
            <a:normAutofit/>
          </a:bodyPr>
          <a:lstStyle/>
          <a:p>
            <a:pPr lvl="1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令人希奇的主</a:t>
            </a:r>
          </a:p>
          <a:p>
            <a:pPr lvl="1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賜人活水的主</a:t>
            </a: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耐心溫柔的主</a:t>
            </a: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領人敬拜的主</a:t>
            </a:r>
          </a:p>
          <a:p>
            <a:pPr lvl="1">
              <a:buClr>
                <a:srgbClr val="0BD0D9"/>
              </a:buClr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66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令人希奇的主</a:t>
            </a:r>
            <a:endParaRPr lang="en-US" sz="66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438400"/>
            <a:ext cx="7543800" cy="3581400"/>
          </a:xfrm>
        </p:spPr>
        <p:txBody>
          <a:bodyPr>
            <a:normAutofit/>
          </a:bodyPr>
          <a:lstStyle/>
          <a:p>
            <a:pPr lvl="2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令撒瑪利亞婦人希奇</a:t>
            </a: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令門徒希奇</a:t>
            </a: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令我們希奇</a:t>
            </a: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91400" cy="10668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600" b="1" dirty="0" smtClean="0">
                <a:ea typeface="標楷體" pitchFamily="65" charset="-120"/>
              </a:rPr>
              <a:t>賜人活水的主</a:t>
            </a:r>
            <a:endParaRPr lang="en-US" sz="6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438400"/>
            <a:ext cx="6705600" cy="3352800"/>
          </a:xfrm>
        </p:spPr>
        <p:txBody>
          <a:bodyPr>
            <a:normAutofit/>
          </a:bodyPr>
          <a:lstStyle/>
          <a:p>
            <a:pPr lvl="1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渴是每一個人的景況</a:t>
            </a:r>
          </a:p>
          <a:p>
            <a:pPr lvl="1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外面來的水無法解渴</a:t>
            </a: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需要由內湧出的活水</a:t>
            </a: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91400" cy="10668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600" b="1" dirty="0" smtClean="0">
                <a:ea typeface="標楷體" pitchFamily="65" charset="-120"/>
              </a:rPr>
              <a:t>耐心溫柔的主</a:t>
            </a:r>
            <a:endParaRPr lang="en-US" sz="6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057400"/>
            <a:ext cx="6248400" cy="4419600"/>
          </a:xfrm>
        </p:spPr>
        <p:txBody>
          <a:bodyPr>
            <a:normAutofit/>
          </a:bodyPr>
          <a:lstStyle/>
          <a:p>
            <a:pPr lvl="1">
              <a:buClr>
                <a:srgbClr val="0BD0D9"/>
              </a:buClr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耐心溫柔的接近</a:t>
            </a:r>
          </a:p>
          <a:p>
            <a:pPr lvl="1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個人私下的交談</a:t>
            </a: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知識邏輯的分析</a:t>
            </a: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內心深處的觸摸</a:t>
            </a: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生命根本的改變</a:t>
            </a: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endParaRPr lang="zh-TW" altLang="en-US" sz="43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91400" cy="10668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600" b="1" dirty="0" smtClean="0">
                <a:ea typeface="標楷體" pitchFamily="65" charset="-120"/>
              </a:rPr>
              <a:t>領人敬拜的主</a:t>
            </a:r>
            <a:endParaRPr lang="en-US" sz="6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362200"/>
            <a:ext cx="6781800" cy="3581400"/>
          </a:xfrm>
        </p:spPr>
        <p:txBody>
          <a:bodyPr>
            <a:normAutofit/>
          </a:bodyPr>
          <a:lstStyle/>
          <a:p>
            <a:pPr lvl="1">
              <a:buClr>
                <a:srgbClr val="0BD0D9"/>
              </a:buClr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敬</a:t>
            </a: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拜地點的神學問題</a:t>
            </a: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耶穌的時間已經到了</a:t>
            </a: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活水的代價使人希奇</a:t>
            </a: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endParaRPr lang="zh-TW" altLang="en-US" sz="43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3860</TotalTime>
  <Words>185</Words>
  <Application>Microsoft Office PowerPoint</Application>
  <PresentationFormat>On-screen Show (4:3)</PresentationFormat>
  <Paragraphs>46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賜人活水的主</vt:lpstr>
      <vt:lpstr>令人希奇的主</vt:lpstr>
      <vt:lpstr>賜人活水的主</vt:lpstr>
      <vt:lpstr>耐心溫柔的主</vt:lpstr>
      <vt:lpstr>領人敬拜的主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Johnson</dc:creator>
  <cp:lastModifiedBy>Johnson</cp:lastModifiedBy>
  <cp:revision>404</cp:revision>
  <dcterms:created xsi:type="dcterms:W3CDTF">2015-08-01T18:05:10Z</dcterms:created>
  <dcterms:modified xsi:type="dcterms:W3CDTF">2017-03-05T15:37:28Z</dcterms:modified>
</cp:coreProperties>
</file>