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sldIdLst>
    <p:sldId id="297" r:id="rId2"/>
    <p:sldId id="298" r:id="rId3"/>
    <p:sldId id="299" r:id="rId4"/>
    <p:sldId id="300" r:id="rId5"/>
    <p:sldId id="303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751" autoAdjust="0"/>
    <p:restoredTop sz="82184" autoAdjust="0"/>
  </p:normalViewPr>
  <p:slideViewPr>
    <p:cSldViewPr>
      <p:cViewPr varScale="1">
        <p:scale>
          <a:sx n="74" d="100"/>
          <a:sy n="74" d="100"/>
        </p:scale>
        <p:origin x="-173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BCD516-59F5-4FB6-AA32-238376248CB9}" type="datetimeFigureOut">
              <a:rPr lang="en-US" smtClean="0"/>
              <a:pPr/>
              <a:t>3/5/2017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40C061-231C-4EDB-BCF1-BE02DF0FF6D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40C061-231C-4EDB-BCF1-BE02DF0FF6D9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40C061-231C-4EDB-BCF1-BE02DF0FF6D9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40C061-231C-4EDB-BCF1-BE02DF0FF6D9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40C061-231C-4EDB-BCF1-BE02DF0FF6D9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40C061-231C-4EDB-BCF1-BE02DF0FF6D9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/>
              <a:pPr/>
              <a:t>3/5/2017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/>
              <a:pPr/>
              <a:t>3/5/2017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/>
              <a:pPr/>
              <a:t>3/5/2017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/>
              <a:pPr/>
              <a:t>3/5/2017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/>
              <a:pPr/>
              <a:t>3/5/2017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/>
              <a:pPr/>
              <a:t>3/5/2017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/>
              <a:pPr/>
              <a:t>3/5/2017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/>
              <a:pPr/>
              <a:t>3/5/2017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/>
              <a:pPr/>
              <a:t>3/5/2017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/>
              <a:pPr/>
              <a:t>3/5/2017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/>
              <a:pPr/>
              <a:t>3/5/2017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357AA22-D6EF-4C15-8272-7159476A0345}" type="datetimeFigureOut">
              <a:rPr lang="en-US" smtClean="0"/>
              <a:pPr/>
              <a:t>3/5/2017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762000"/>
            <a:ext cx="7391400" cy="1066800"/>
          </a:xfrm>
        </p:spPr>
        <p:txBody>
          <a:bodyPr>
            <a:normAutofit/>
          </a:bodyPr>
          <a:lstStyle/>
          <a:p>
            <a:pPr lvl="1" algn="ctr" rtl="0">
              <a:spcBef>
                <a:spcPct val="0"/>
              </a:spcBef>
            </a:pPr>
            <a:r>
              <a:rPr lang="zh-TW" altLang="en-US" sz="6600" b="1" dirty="0" smtClean="0">
                <a:solidFill>
                  <a:schemeClr val="tx2"/>
                </a:solidFill>
                <a:latin typeface="Calibri"/>
                <a:ea typeface="標楷體" pitchFamily="65" charset="-120"/>
              </a:rPr>
              <a:t>賜人活水的主</a:t>
            </a:r>
            <a:endParaRPr lang="en-US" sz="6600" b="1" dirty="0">
              <a:solidFill>
                <a:schemeClr val="tx2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76400" y="2286000"/>
            <a:ext cx="4876800" cy="3581400"/>
          </a:xfrm>
        </p:spPr>
        <p:txBody>
          <a:bodyPr>
            <a:normAutofit/>
          </a:bodyPr>
          <a:lstStyle/>
          <a:p>
            <a:pPr lvl="1">
              <a:buClr>
                <a:srgbClr val="0BD0D9"/>
              </a:buClr>
            </a:pPr>
            <a:r>
              <a:rPr lang="zh-TW" altLang="en-US" sz="48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 令人希奇的主</a:t>
            </a:r>
          </a:p>
          <a:p>
            <a:pPr lvl="1">
              <a:buClr>
                <a:srgbClr val="0BD0D9"/>
              </a:buClr>
            </a:pPr>
            <a:r>
              <a:rPr lang="zh-TW" altLang="en-US" sz="48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 賜人活水的主</a:t>
            </a:r>
            <a:endParaRPr lang="en-US" altLang="zh-TW" sz="48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1">
              <a:buClr>
                <a:srgbClr val="0BD0D9"/>
              </a:buClr>
            </a:pPr>
            <a:r>
              <a:rPr lang="zh-TW" altLang="en-US" sz="48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 耐心溫柔的主</a:t>
            </a:r>
            <a:endParaRPr lang="en-US" altLang="zh-TW" sz="48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1">
              <a:buClr>
                <a:srgbClr val="0BD0D9"/>
              </a:buClr>
            </a:pPr>
            <a:r>
              <a:rPr lang="zh-TW" altLang="en-US" sz="48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 領人敬拜的主</a:t>
            </a:r>
          </a:p>
          <a:p>
            <a:pPr lvl="1">
              <a:buClr>
                <a:srgbClr val="0BD0D9"/>
              </a:buClr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/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None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1"/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endParaRPr lang="en-US" altLang="zh-TW" sz="4800" dirty="0" smtClean="0"/>
          </a:p>
          <a:p>
            <a:endParaRPr 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762000"/>
            <a:ext cx="7391400" cy="1066800"/>
          </a:xfrm>
        </p:spPr>
        <p:txBody>
          <a:bodyPr>
            <a:normAutofit/>
          </a:bodyPr>
          <a:lstStyle/>
          <a:p>
            <a:pPr lvl="1" algn="ctr" rtl="0">
              <a:spcBef>
                <a:spcPct val="0"/>
              </a:spcBef>
            </a:pPr>
            <a:r>
              <a:rPr lang="zh-TW" altLang="en-US" sz="6600" b="1" dirty="0" smtClean="0">
                <a:solidFill>
                  <a:schemeClr val="tx2"/>
                </a:solidFill>
                <a:latin typeface="Calibri"/>
                <a:ea typeface="標楷體" pitchFamily="65" charset="-120"/>
              </a:rPr>
              <a:t>令人希奇的主</a:t>
            </a:r>
            <a:endParaRPr lang="en-US" sz="6600" b="1" dirty="0">
              <a:solidFill>
                <a:schemeClr val="tx2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2438400"/>
            <a:ext cx="7543800" cy="3581400"/>
          </a:xfrm>
        </p:spPr>
        <p:txBody>
          <a:bodyPr>
            <a:normAutofit/>
          </a:bodyPr>
          <a:lstStyle/>
          <a:p>
            <a:pPr lvl="2">
              <a:buClr>
                <a:srgbClr val="0BD0D9"/>
              </a:buClr>
            </a:pPr>
            <a:r>
              <a:rPr lang="zh-TW" altLang="en-US" sz="48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 令撒瑪利亞婦人希奇</a:t>
            </a:r>
            <a:endParaRPr lang="en-US" altLang="zh-TW" sz="48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2">
              <a:buClr>
                <a:srgbClr val="0BD0D9"/>
              </a:buClr>
            </a:pPr>
            <a:r>
              <a:rPr lang="zh-TW" altLang="en-US" sz="48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 令門徒希奇</a:t>
            </a:r>
            <a:endParaRPr lang="en-US" altLang="zh-TW" sz="48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2">
              <a:buClr>
                <a:srgbClr val="0BD0D9"/>
              </a:buClr>
            </a:pPr>
            <a:r>
              <a:rPr lang="zh-TW" altLang="en-US" sz="48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 令我們希奇</a:t>
            </a:r>
          </a:p>
          <a:p>
            <a:pPr lvl="2"/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None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1"/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endParaRPr lang="en-US" altLang="zh-TW" sz="4800" dirty="0" smtClean="0"/>
          </a:p>
          <a:p>
            <a:endParaRPr 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762000"/>
            <a:ext cx="7391400" cy="1066800"/>
          </a:xfrm>
        </p:spPr>
        <p:txBody>
          <a:bodyPr>
            <a:normAutofit/>
          </a:bodyPr>
          <a:lstStyle/>
          <a:p>
            <a:pPr algn="ctr"/>
            <a:r>
              <a:rPr lang="zh-TW" altLang="en-US" sz="6600" b="1" dirty="0" smtClean="0">
                <a:ea typeface="標楷體" pitchFamily="65" charset="-120"/>
              </a:rPr>
              <a:t>賜人活水的主</a:t>
            </a:r>
            <a:endParaRPr lang="en-US" sz="6600" b="1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00200" y="2438400"/>
            <a:ext cx="6705600" cy="3352800"/>
          </a:xfrm>
        </p:spPr>
        <p:txBody>
          <a:bodyPr>
            <a:normAutofit/>
          </a:bodyPr>
          <a:lstStyle/>
          <a:p>
            <a:pPr lvl="1">
              <a:buClr>
                <a:srgbClr val="0BD0D9"/>
              </a:buClr>
            </a:pPr>
            <a:r>
              <a:rPr lang="zh-TW" altLang="en-US" sz="48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 渴是每一個人的景況</a:t>
            </a:r>
          </a:p>
          <a:p>
            <a:pPr lvl="1">
              <a:buClr>
                <a:srgbClr val="0BD0D9"/>
              </a:buClr>
            </a:pPr>
            <a:r>
              <a:rPr lang="zh-TW" altLang="en-US" sz="48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 外面來的水無法解渴</a:t>
            </a:r>
            <a:endParaRPr lang="en-US" altLang="zh-TW" sz="48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1">
              <a:buClr>
                <a:srgbClr val="0BD0D9"/>
              </a:buClr>
            </a:pPr>
            <a:r>
              <a:rPr lang="zh-TW" altLang="en-US" sz="48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 需要由內湧出的活水</a:t>
            </a:r>
          </a:p>
          <a:p>
            <a:pPr lvl="2"/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None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1"/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endParaRPr lang="en-US" altLang="zh-TW" sz="4800" dirty="0" smtClean="0"/>
          </a:p>
          <a:p>
            <a:endParaRPr 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762000"/>
            <a:ext cx="7391400" cy="1066800"/>
          </a:xfrm>
        </p:spPr>
        <p:txBody>
          <a:bodyPr>
            <a:normAutofit/>
          </a:bodyPr>
          <a:lstStyle/>
          <a:p>
            <a:pPr algn="ctr"/>
            <a:r>
              <a:rPr lang="zh-TW" altLang="en-US" sz="6600" b="1" dirty="0" smtClean="0">
                <a:ea typeface="標楷體" pitchFamily="65" charset="-120"/>
              </a:rPr>
              <a:t>耐心溫柔的主</a:t>
            </a:r>
            <a:endParaRPr lang="en-US" sz="6600" b="1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00200" y="2057400"/>
            <a:ext cx="6248400" cy="4419600"/>
          </a:xfrm>
        </p:spPr>
        <p:txBody>
          <a:bodyPr>
            <a:normAutofit/>
          </a:bodyPr>
          <a:lstStyle/>
          <a:p>
            <a:pPr lvl="1">
              <a:buClr>
                <a:srgbClr val="0BD0D9"/>
              </a:buClr>
            </a:pPr>
            <a:r>
              <a:rPr lang="zh-TW" altLang="en-US" sz="4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 </a:t>
            </a:r>
            <a:r>
              <a:rPr lang="zh-TW" altLang="en-US" sz="48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耐心溫柔的接近</a:t>
            </a:r>
          </a:p>
          <a:p>
            <a:pPr lvl="1">
              <a:buClr>
                <a:srgbClr val="0BD0D9"/>
              </a:buClr>
            </a:pPr>
            <a:r>
              <a:rPr lang="zh-TW" altLang="en-US" sz="48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 個人私下的交談</a:t>
            </a:r>
            <a:endParaRPr lang="en-US" altLang="zh-TW" sz="48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1">
              <a:buClr>
                <a:srgbClr val="0BD0D9"/>
              </a:buClr>
            </a:pPr>
            <a:r>
              <a:rPr lang="zh-TW" altLang="en-US" sz="48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 知識邏輯的分析</a:t>
            </a:r>
            <a:endParaRPr lang="en-US" altLang="zh-TW" sz="48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1">
              <a:buClr>
                <a:srgbClr val="0BD0D9"/>
              </a:buClr>
            </a:pPr>
            <a:r>
              <a:rPr lang="zh-TW" altLang="en-US" sz="48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 內心深處的觸摸</a:t>
            </a:r>
            <a:endParaRPr lang="en-US" altLang="zh-TW" sz="48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1">
              <a:buClr>
                <a:srgbClr val="0BD0D9"/>
              </a:buClr>
            </a:pPr>
            <a:r>
              <a:rPr lang="zh-TW" altLang="en-US" sz="48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 生命根本的改變</a:t>
            </a:r>
            <a:endParaRPr lang="en-US" altLang="zh-TW" sz="48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1">
              <a:buClr>
                <a:srgbClr val="0BD0D9"/>
              </a:buClr>
            </a:pPr>
            <a:endParaRPr lang="zh-TW" altLang="en-US" sz="43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2"/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None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1"/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endParaRPr lang="en-US" altLang="zh-TW" sz="4800" dirty="0" smtClean="0"/>
          </a:p>
          <a:p>
            <a:endParaRPr 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762000"/>
            <a:ext cx="7391400" cy="1066800"/>
          </a:xfrm>
        </p:spPr>
        <p:txBody>
          <a:bodyPr>
            <a:normAutofit/>
          </a:bodyPr>
          <a:lstStyle/>
          <a:p>
            <a:pPr algn="ctr"/>
            <a:r>
              <a:rPr lang="zh-TW" altLang="en-US" sz="6600" b="1" dirty="0" smtClean="0">
                <a:ea typeface="標楷體" pitchFamily="65" charset="-120"/>
              </a:rPr>
              <a:t>領人敬拜的主</a:t>
            </a:r>
            <a:endParaRPr lang="en-US" sz="6600" b="1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2362200"/>
            <a:ext cx="6781800" cy="3581400"/>
          </a:xfrm>
        </p:spPr>
        <p:txBody>
          <a:bodyPr>
            <a:normAutofit/>
          </a:bodyPr>
          <a:lstStyle/>
          <a:p>
            <a:pPr lvl="1">
              <a:buClr>
                <a:srgbClr val="0BD0D9"/>
              </a:buClr>
            </a:pPr>
            <a:r>
              <a:rPr lang="zh-TW" altLang="en-US" sz="4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 </a:t>
            </a:r>
            <a:r>
              <a:rPr lang="zh-TW" altLang="en-US" sz="48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敬</a:t>
            </a:r>
            <a:r>
              <a:rPr lang="zh-TW" altLang="en-US" sz="48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拜地點的神學問題</a:t>
            </a:r>
            <a:endParaRPr lang="en-US" altLang="zh-TW" sz="48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1">
              <a:buClr>
                <a:srgbClr val="0BD0D9"/>
              </a:buClr>
            </a:pPr>
            <a:r>
              <a:rPr lang="zh-TW" altLang="en-US" sz="48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 耶穌的時間已經到了</a:t>
            </a:r>
            <a:endParaRPr lang="en-US" altLang="zh-TW" sz="48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1">
              <a:buClr>
                <a:srgbClr val="0BD0D9"/>
              </a:buClr>
            </a:pPr>
            <a:r>
              <a:rPr lang="zh-TW" altLang="en-US" sz="48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 活水的代價使人希奇</a:t>
            </a:r>
            <a:endParaRPr lang="en-US" altLang="zh-TW" sz="48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1">
              <a:buClr>
                <a:srgbClr val="0BD0D9"/>
              </a:buClr>
            </a:pPr>
            <a:endParaRPr lang="zh-TW" altLang="en-US" sz="43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2"/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None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1"/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endParaRPr lang="en-US" altLang="zh-TW" sz="4800" dirty="0" smtClean="0"/>
          </a:p>
          <a:p>
            <a:endParaRPr 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3860</TotalTime>
  <Words>185</Words>
  <Application>Microsoft Office PowerPoint</Application>
  <PresentationFormat>On-screen Show (4:3)</PresentationFormat>
  <Paragraphs>46</Paragraphs>
  <Slides>5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Flow</vt:lpstr>
      <vt:lpstr>賜人活水的主</vt:lpstr>
      <vt:lpstr>令人希奇的主</vt:lpstr>
      <vt:lpstr>賜人活水的主</vt:lpstr>
      <vt:lpstr>耐心溫柔的主</vt:lpstr>
      <vt:lpstr>領人敬拜的主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Johnson</dc:creator>
  <cp:lastModifiedBy>Johnson</cp:lastModifiedBy>
  <cp:revision>404</cp:revision>
  <dcterms:created xsi:type="dcterms:W3CDTF">2015-08-01T18:05:10Z</dcterms:created>
  <dcterms:modified xsi:type="dcterms:W3CDTF">2017-03-05T15:37:28Z</dcterms:modified>
</cp:coreProperties>
</file>