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7" r:id="rId2"/>
    <p:sldId id="298" r:id="rId3"/>
    <p:sldId id="302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1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4/1/2017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使人得享安息的主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477000" cy="3581400"/>
          </a:xfrm>
        </p:spPr>
        <p:txBody>
          <a:bodyPr>
            <a:normAutofit fontScale="925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我們怎麼面對生活壓力？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轉移我們的注意力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與生活壓力做朋友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到耶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穌這裡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享安息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使人得享安息的主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4770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是誰的心裡不得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安息？</a:t>
            </a:r>
            <a:endParaRPr lang="zh-TW" altLang="en-US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病了三十八年的人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猶太人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</a:t>
            </a:r>
          </a:p>
          <a:p>
            <a:pPr lvl="1">
              <a:buClr>
                <a:srgbClr val="0BD0D9"/>
              </a:buClr>
              <a:buNone/>
            </a:pPr>
            <a:endParaRPr lang="zh-TW" altLang="en-US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使人得享安息的主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4770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安息是從那裡來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的？</a:t>
            </a:r>
            <a:endParaRPr lang="zh-TW" altLang="en-US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從耶穌的主動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從耶穌的工作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從耶穌所付的代價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使人得享安息的主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477000" cy="3581400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我的回應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信靠耶穌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順服耶穌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對付罪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享安息</a:t>
            </a:r>
            <a:endParaRPr lang="zh-TW" altLang="en-US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3892</TotalTime>
  <Words>135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使人得享安息的主</vt:lpstr>
      <vt:lpstr>使人得享安息的主</vt:lpstr>
      <vt:lpstr>使人得享安息的主</vt:lpstr>
      <vt:lpstr>使人得享安息的主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408</cp:revision>
  <dcterms:created xsi:type="dcterms:W3CDTF">2015-08-01T18:05:10Z</dcterms:created>
  <dcterms:modified xsi:type="dcterms:W3CDTF">2017-04-01T21:00:12Z</dcterms:modified>
</cp:coreProperties>
</file>