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heme/themeOverride1.xml" ContentType="application/vnd.openxmlformats-officedocument.themeOverr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5" r:id="rId1"/>
  </p:sldMasterIdLst>
  <p:notesMasterIdLst>
    <p:notesMasterId r:id="rId33"/>
  </p:notesMasterIdLst>
  <p:sldIdLst>
    <p:sldId id="374" r:id="rId2"/>
    <p:sldId id="407" r:id="rId3"/>
    <p:sldId id="408" r:id="rId4"/>
    <p:sldId id="405" r:id="rId5"/>
    <p:sldId id="412" r:id="rId6"/>
    <p:sldId id="346" r:id="rId7"/>
    <p:sldId id="396" r:id="rId8"/>
    <p:sldId id="413" r:id="rId9"/>
    <p:sldId id="397" r:id="rId10"/>
    <p:sldId id="414" r:id="rId11"/>
    <p:sldId id="398" r:id="rId12"/>
    <p:sldId id="290" r:id="rId13"/>
    <p:sldId id="409" r:id="rId14"/>
    <p:sldId id="400" r:id="rId15"/>
    <p:sldId id="415" r:id="rId16"/>
    <p:sldId id="406" r:id="rId17"/>
    <p:sldId id="416" r:id="rId18"/>
    <p:sldId id="401" r:id="rId19"/>
    <p:sldId id="417" r:id="rId20"/>
    <p:sldId id="399" r:id="rId21"/>
    <p:sldId id="402" r:id="rId22"/>
    <p:sldId id="411" r:id="rId23"/>
    <p:sldId id="379" r:id="rId24"/>
    <p:sldId id="418" r:id="rId25"/>
    <p:sldId id="380" r:id="rId26"/>
    <p:sldId id="419" r:id="rId27"/>
    <p:sldId id="382" r:id="rId28"/>
    <p:sldId id="420" r:id="rId29"/>
    <p:sldId id="381" r:id="rId30"/>
    <p:sldId id="421" r:id="rId31"/>
    <p:sldId id="422" r:id="rId3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D229"/>
    <a:srgbClr val="00FFFF"/>
    <a:srgbClr val="F6FFE4"/>
    <a:srgbClr val="320000"/>
    <a:srgbClr val="4F0000"/>
    <a:srgbClr val="FF0000"/>
    <a:srgbClr val="CC3300"/>
    <a:srgbClr val="FFCC00"/>
    <a:srgbClr val="FFFF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1051"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60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cs typeface="+mn-cs"/>
              </a:defRPr>
            </a:lvl1pPr>
          </a:lstStyle>
          <a:p>
            <a:pPr>
              <a:defRPr/>
            </a:pPr>
            <a:endParaRPr lang="en-US"/>
          </a:p>
        </p:txBody>
      </p:sp>
      <p:sp>
        <p:nvSpPr>
          <p:cNvPr id="624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624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24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cs typeface="+mn-cs"/>
              </a:defRPr>
            </a:lvl1pPr>
          </a:lstStyle>
          <a:p>
            <a:pPr>
              <a:defRPr/>
            </a:pPr>
            <a:endParaRPr lang="en-US"/>
          </a:p>
        </p:txBody>
      </p:sp>
      <p:sp>
        <p:nvSpPr>
          <p:cNvPr id="624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9911FE4-C81A-4F44-B9B1-1DE7EE64D2E6}" type="slidenum">
              <a:rPr lang="en-US"/>
              <a:pPr>
                <a:defRPr/>
              </a:pPr>
              <a:t>‹#›</a:t>
            </a:fld>
            <a:endParaRPr lang="en-US"/>
          </a:p>
        </p:txBody>
      </p:sp>
    </p:spTree>
    <p:extLst>
      <p:ext uri="{BB962C8B-B14F-4D97-AF65-F5344CB8AC3E}">
        <p14:creationId xmlns:p14="http://schemas.microsoft.com/office/powerpoint/2010/main" val="17882192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06"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pitchFamily="-106" charset="0"/>
        <a:ea typeface="ＭＳ Ｐゴシック" pitchFamily="-106" charset="-128"/>
        <a:cs typeface="ＭＳ Ｐゴシック" charset="0"/>
      </a:defRPr>
    </a:lvl2pPr>
    <a:lvl3pPr marL="914400" algn="l" rtl="0" eaLnBrk="0" fontAlgn="base" hangingPunct="0">
      <a:spcBef>
        <a:spcPct val="30000"/>
      </a:spcBef>
      <a:spcAft>
        <a:spcPct val="0"/>
      </a:spcAft>
      <a:defRPr sz="1200" kern="1200">
        <a:solidFill>
          <a:schemeClr val="tx1"/>
        </a:solidFill>
        <a:latin typeface="Arial" pitchFamily="-106" charset="0"/>
        <a:ea typeface="ＭＳ Ｐゴシック" pitchFamily="-106" charset="-128"/>
        <a:cs typeface="ＭＳ Ｐゴシック" charset="0"/>
      </a:defRPr>
    </a:lvl3pPr>
    <a:lvl4pPr marL="1371600" algn="l" rtl="0" eaLnBrk="0" fontAlgn="base" hangingPunct="0">
      <a:spcBef>
        <a:spcPct val="30000"/>
      </a:spcBef>
      <a:spcAft>
        <a:spcPct val="0"/>
      </a:spcAft>
      <a:defRPr sz="1200" kern="1200">
        <a:solidFill>
          <a:schemeClr val="tx1"/>
        </a:solidFill>
        <a:latin typeface="Arial" pitchFamily="-106" charset="0"/>
        <a:ea typeface="ＭＳ Ｐゴシック" pitchFamily="-106" charset="-128"/>
        <a:cs typeface="ＭＳ Ｐゴシック" charset="0"/>
      </a:defRPr>
    </a:lvl4pPr>
    <a:lvl5pPr marL="1828800" algn="l" rtl="0" eaLnBrk="0" fontAlgn="base" hangingPunct="0">
      <a:spcBef>
        <a:spcPct val="30000"/>
      </a:spcBef>
      <a:spcAft>
        <a:spcPct val="0"/>
      </a:spcAft>
      <a:defRPr sz="1200" kern="1200">
        <a:solidFill>
          <a:schemeClr val="tx1"/>
        </a:solidFill>
        <a:latin typeface="Arial" pitchFamily="-106" charset="0"/>
        <a:ea typeface="ＭＳ Ｐゴシック" pitchFamily="-106" charset="-128"/>
        <a:cs typeface="ＭＳ Ｐゴシック"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72A78680-F2CD-6543-ADE5-6E90BA089298}" type="slidenum">
              <a:rPr lang="en-US" sz="1200"/>
              <a:pPr/>
              <a:t>1</a:t>
            </a:fld>
            <a:endParaRPr lang="en-US" sz="120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Arial"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43AFD2C-FCF7-C64C-9E94-E224A337A2EB}" type="slidenum">
              <a:rPr lang="en-US" sz="1200"/>
              <a:pPr/>
              <a:t>10</a:t>
            </a:fld>
            <a:endParaRPr lang="en-US" sz="120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Arial" charset="0"/>
              <a:ea typeface="ＭＳ Ｐゴシック" charset="0"/>
              <a:cs typeface="ＭＳ Ｐゴシック" charset="0"/>
            </a:endParaRPr>
          </a:p>
        </p:txBody>
      </p:sp>
    </p:spTree>
    <p:extLst>
      <p:ext uri="{BB962C8B-B14F-4D97-AF65-F5344CB8AC3E}">
        <p14:creationId xmlns:p14="http://schemas.microsoft.com/office/powerpoint/2010/main" val="41828968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62EEACA5-A193-8548-AC9C-011122642246}" type="slidenum">
              <a:rPr lang="en-US" sz="1200"/>
              <a:pPr/>
              <a:t>12</a:t>
            </a:fld>
            <a:endParaRPr lang="en-US" sz="1200"/>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Arial"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62EEACA5-A193-8548-AC9C-011122642246}" type="slidenum">
              <a:rPr lang="en-US" sz="1200"/>
              <a:pPr/>
              <a:t>13</a:t>
            </a:fld>
            <a:endParaRPr lang="en-US" sz="1200"/>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Arial" charset="0"/>
              <a:ea typeface="ＭＳ Ｐゴシック" charset="0"/>
              <a:cs typeface="ＭＳ Ｐゴシック" charset="0"/>
            </a:endParaRPr>
          </a:p>
        </p:txBody>
      </p:sp>
    </p:spTree>
    <p:extLst>
      <p:ext uri="{BB962C8B-B14F-4D97-AF65-F5344CB8AC3E}">
        <p14:creationId xmlns:p14="http://schemas.microsoft.com/office/powerpoint/2010/main" val="7400104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43AFD2C-FCF7-C64C-9E94-E224A337A2EB}" type="slidenum">
              <a:rPr lang="en-US" sz="1200"/>
              <a:pPr/>
              <a:t>14</a:t>
            </a:fld>
            <a:endParaRPr lang="en-US" sz="120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Arial" charset="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43AFD2C-FCF7-C64C-9E94-E224A337A2EB}" type="slidenum">
              <a:rPr lang="en-US" sz="1200"/>
              <a:pPr/>
              <a:t>15</a:t>
            </a:fld>
            <a:endParaRPr lang="en-US" sz="120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Arial" charset="0"/>
              <a:ea typeface="ＭＳ Ｐゴシック" charset="0"/>
              <a:cs typeface="ＭＳ Ｐゴシック" charset="0"/>
            </a:endParaRPr>
          </a:p>
        </p:txBody>
      </p:sp>
    </p:spTree>
    <p:extLst>
      <p:ext uri="{BB962C8B-B14F-4D97-AF65-F5344CB8AC3E}">
        <p14:creationId xmlns:p14="http://schemas.microsoft.com/office/powerpoint/2010/main" val="10744371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43AFD2C-FCF7-C64C-9E94-E224A337A2EB}" type="slidenum">
              <a:rPr lang="en-US" sz="1200"/>
              <a:pPr/>
              <a:t>16</a:t>
            </a:fld>
            <a:endParaRPr lang="en-US" sz="120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Arial" charset="0"/>
              <a:ea typeface="ＭＳ Ｐゴシック" charset="0"/>
              <a:cs typeface="ＭＳ Ｐゴシック"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43AFD2C-FCF7-C64C-9E94-E224A337A2EB}" type="slidenum">
              <a:rPr lang="en-US" sz="1200"/>
              <a:pPr/>
              <a:t>17</a:t>
            </a:fld>
            <a:endParaRPr lang="en-US" sz="120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Arial" charset="0"/>
              <a:ea typeface="ＭＳ Ｐゴシック" charset="0"/>
              <a:cs typeface="ＭＳ Ｐゴシック" charset="0"/>
            </a:endParaRPr>
          </a:p>
        </p:txBody>
      </p:sp>
    </p:spTree>
    <p:extLst>
      <p:ext uri="{BB962C8B-B14F-4D97-AF65-F5344CB8AC3E}">
        <p14:creationId xmlns:p14="http://schemas.microsoft.com/office/powerpoint/2010/main" val="8299701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43AFD2C-FCF7-C64C-9E94-E224A337A2EB}" type="slidenum">
              <a:rPr lang="en-US" sz="1200"/>
              <a:pPr/>
              <a:t>18</a:t>
            </a:fld>
            <a:endParaRPr lang="en-US" sz="120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Arial" charset="0"/>
              <a:ea typeface="ＭＳ Ｐゴシック" charset="0"/>
              <a:cs typeface="ＭＳ Ｐゴシック"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43AFD2C-FCF7-C64C-9E94-E224A337A2EB}" type="slidenum">
              <a:rPr lang="en-US" sz="1200"/>
              <a:pPr/>
              <a:t>19</a:t>
            </a:fld>
            <a:endParaRPr lang="en-US" sz="120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Arial" charset="0"/>
              <a:ea typeface="ＭＳ Ｐゴシック" charset="0"/>
              <a:cs typeface="ＭＳ Ｐゴシック" charset="0"/>
            </a:endParaRPr>
          </a:p>
        </p:txBody>
      </p:sp>
    </p:spTree>
    <p:extLst>
      <p:ext uri="{BB962C8B-B14F-4D97-AF65-F5344CB8AC3E}">
        <p14:creationId xmlns:p14="http://schemas.microsoft.com/office/powerpoint/2010/main" val="35390595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62EEACA5-A193-8548-AC9C-011122642246}" type="slidenum">
              <a:rPr lang="en-US" sz="1200"/>
              <a:pPr/>
              <a:t>21</a:t>
            </a:fld>
            <a:endParaRPr lang="en-US" sz="1200"/>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Arial"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72A78680-F2CD-6543-ADE5-6E90BA089298}" type="slidenum">
              <a:rPr lang="en-US" sz="1200"/>
              <a:pPr/>
              <a:t>2</a:t>
            </a:fld>
            <a:endParaRPr lang="en-US" sz="120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Arial" charset="0"/>
              <a:ea typeface="ＭＳ Ｐゴシック" charset="0"/>
              <a:cs typeface="ＭＳ Ｐゴシック" charset="0"/>
            </a:endParaRPr>
          </a:p>
        </p:txBody>
      </p:sp>
    </p:spTree>
    <p:extLst>
      <p:ext uri="{BB962C8B-B14F-4D97-AF65-F5344CB8AC3E}">
        <p14:creationId xmlns:p14="http://schemas.microsoft.com/office/powerpoint/2010/main" val="21491662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62EEACA5-A193-8548-AC9C-011122642246}" type="slidenum">
              <a:rPr lang="en-US" sz="1200"/>
              <a:pPr/>
              <a:t>22</a:t>
            </a:fld>
            <a:endParaRPr lang="en-US" sz="1200"/>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Arial" charset="0"/>
              <a:ea typeface="ＭＳ Ｐゴシック" charset="0"/>
              <a:cs typeface="ＭＳ Ｐゴシック" charset="0"/>
            </a:endParaRPr>
          </a:p>
        </p:txBody>
      </p:sp>
    </p:spTree>
    <p:extLst>
      <p:ext uri="{BB962C8B-B14F-4D97-AF65-F5344CB8AC3E}">
        <p14:creationId xmlns:p14="http://schemas.microsoft.com/office/powerpoint/2010/main" val="8510124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8F5D4748-6D8B-7948-8D42-80436246CCE5}" type="slidenum">
              <a:rPr lang="en-US" sz="1200"/>
              <a:pPr/>
              <a:t>23</a:t>
            </a:fld>
            <a:endParaRPr lang="en-US" sz="1200"/>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Arial" charset="0"/>
              <a:ea typeface="ＭＳ Ｐゴシック" charset="0"/>
              <a:cs typeface="ＭＳ Ｐゴシック"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43AFD2C-FCF7-C64C-9E94-E224A337A2EB}" type="slidenum">
              <a:rPr lang="en-US" sz="1200"/>
              <a:pPr/>
              <a:t>24</a:t>
            </a:fld>
            <a:endParaRPr lang="en-US" sz="120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Arial" charset="0"/>
              <a:ea typeface="ＭＳ Ｐゴシック" charset="0"/>
              <a:cs typeface="ＭＳ Ｐゴシック" charset="0"/>
            </a:endParaRPr>
          </a:p>
        </p:txBody>
      </p:sp>
    </p:spTree>
    <p:extLst>
      <p:ext uri="{BB962C8B-B14F-4D97-AF65-F5344CB8AC3E}">
        <p14:creationId xmlns:p14="http://schemas.microsoft.com/office/powerpoint/2010/main" val="6940843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AC70DDC2-ACD6-FA49-8DCD-A8B07661B3CE}" type="slidenum">
              <a:rPr lang="en-US" sz="1200"/>
              <a:pPr/>
              <a:t>25</a:t>
            </a:fld>
            <a:endParaRPr lang="en-US" sz="1200"/>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Arial" charset="0"/>
              <a:ea typeface="ＭＳ Ｐゴシック" charset="0"/>
              <a:cs typeface="ＭＳ Ｐゴシック"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43AFD2C-FCF7-C64C-9E94-E224A337A2EB}" type="slidenum">
              <a:rPr lang="en-US" sz="1200"/>
              <a:pPr/>
              <a:t>26</a:t>
            </a:fld>
            <a:endParaRPr lang="en-US" sz="120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Arial" charset="0"/>
              <a:ea typeface="ＭＳ Ｐゴシック" charset="0"/>
              <a:cs typeface="ＭＳ Ｐゴシック" charset="0"/>
            </a:endParaRPr>
          </a:p>
        </p:txBody>
      </p:sp>
    </p:spTree>
    <p:extLst>
      <p:ext uri="{BB962C8B-B14F-4D97-AF65-F5344CB8AC3E}">
        <p14:creationId xmlns:p14="http://schemas.microsoft.com/office/powerpoint/2010/main" val="15367341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50A6AAC8-95A6-1742-B630-EFD4D8931A50}" type="slidenum">
              <a:rPr lang="en-US" sz="1200"/>
              <a:pPr/>
              <a:t>27</a:t>
            </a:fld>
            <a:endParaRPr lang="en-US" sz="1200"/>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Arial" charset="0"/>
              <a:ea typeface="ＭＳ Ｐゴシック" charset="0"/>
              <a:cs typeface="ＭＳ Ｐゴシック"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43AFD2C-FCF7-C64C-9E94-E224A337A2EB}" type="slidenum">
              <a:rPr lang="en-US" sz="1200"/>
              <a:pPr/>
              <a:t>28</a:t>
            </a:fld>
            <a:endParaRPr lang="en-US" sz="120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Arial" charset="0"/>
              <a:ea typeface="ＭＳ Ｐゴシック" charset="0"/>
              <a:cs typeface="ＭＳ Ｐゴシック" charset="0"/>
            </a:endParaRPr>
          </a:p>
        </p:txBody>
      </p:sp>
    </p:spTree>
    <p:extLst>
      <p:ext uri="{BB962C8B-B14F-4D97-AF65-F5344CB8AC3E}">
        <p14:creationId xmlns:p14="http://schemas.microsoft.com/office/powerpoint/2010/main" val="4892441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A4F96C50-20D4-DF49-92D8-DAAB199879CC}" type="slidenum">
              <a:rPr lang="en-US" sz="1200"/>
              <a:pPr/>
              <a:t>29</a:t>
            </a:fld>
            <a:endParaRPr lang="en-US" sz="1200"/>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Arial" charset="0"/>
              <a:ea typeface="ＭＳ Ｐゴシック" charset="0"/>
              <a:cs typeface="ＭＳ Ｐゴシック"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43AFD2C-FCF7-C64C-9E94-E224A337A2EB}" type="slidenum">
              <a:rPr lang="en-US" sz="1200"/>
              <a:pPr/>
              <a:t>30</a:t>
            </a:fld>
            <a:endParaRPr lang="en-US" sz="120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Arial" charset="0"/>
              <a:ea typeface="ＭＳ Ｐゴシック" charset="0"/>
              <a:cs typeface="ＭＳ Ｐゴシック" charset="0"/>
            </a:endParaRPr>
          </a:p>
        </p:txBody>
      </p:sp>
    </p:spTree>
    <p:extLst>
      <p:ext uri="{BB962C8B-B14F-4D97-AF65-F5344CB8AC3E}">
        <p14:creationId xmlns:p14="http://schemas.microsoft.com/office/powerpoint/2010/main" val="3764376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62EEACA5-A193-8548-AC9C-011122642246}" type="slidenum">
              <a:rPr lang="en-US" sz="1200"/>
              <a:pPr/>
              <a:t>3</a:t>
            </a:fld>
            <a:endParaRPr lang="en-US" sz="1200"/>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Arial" charset="0"/>
              <a:ea typeface="ＭＳ Ｐゴシック" charset="0"/>
              <a:cs typeface="ＭＳ Ｐゴシック" charset="0"/>
            </a:endParaRPr>
          </a:p>
        </p:txBody>
      </p:sp>
    </p:spTree>
    <p:extLst>
      <p:ext uri="{BB962C8B-B14F-4D97-AF65-F5344CB8AC3E}">
        <p14:creationId xmlns:p14="http://schemas.microsoft.com/office/powerpoint/2010/main" val="2124907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62EEACA5-A193-8548-AC9C-011122642246}" type="slidenum">
              <a:rPr lang="en-US" sz="1200"/>
              <a:pPr/>
              <a:t>4</a:t>
            </a:fld>
            <a:endParaRPr lang="en-US" sz="1200"/>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Arial"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43AFD2C-FCF7-C64C-9E94-E224A337A2EB}" type="slidenum">
              <a:rPr lang="en-US" sz="1200"/>
              <a:pPr/>
              <a:t>5</a:t>
            </a:fld>
            <a:endParaRPr lang="en-US" sz="120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Arial" charset="0"/>
              <a:ea typeface="ＭＳ Ｐゴシック" charset="0"/>
              <a:cs typeface="ＭＳ Ｐゴシック" charset="0"/>
            </a:endParaRPr>
          </a:p>
        </p:txBody>
      </p:sp>
    </p:spTree>
    <p:extLst>
      <p:ext uri="{BB962C8B-B14F-4D97-AF65-F5344CB8AC3E}">
        <p14:creationId xmlns:p14="http://schemas.microsoft.com/office/powerpoint/2010/main" val="2697377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43AFD2C-FCF7-C64C-9E94-E224A337A2EB}" type="slidenum">
              <a:rPr lang="en-US" sz="1200"/>
              <a:pPr/>
              <a:t>6</a:t>
            </a:fld>
            <a:endParaRPr lang="en-US" sz="120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Arial"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43AFD2C-FCF7-C64C-9E94-E224A337A2EB}" type="slidenum">
              <a:rPr lang="en-US" sz="1200"/>
              <a:pPr/>
              <a:t>7</a:t>
            </a:fld>
            <a:endParaRPr lang="en-US" sz="120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Arial"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43AFD2C-FCF7-C64C-9E94-E224A337A2EB}" type="slidenum">
              <a:rPr lang="en-US" sz="1200"/>
              <a:pPr/>
              <a:t>8</a:t>
            </a:fld>
            <a:endParaRPr lang="en-US" sz="120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Arial" charset="0"/>
              <a:ea typeface="ＭＳ Ｐゴシック" charset="0"/>
              <a:cs typeface="ＭＳ Ｐゴシック" charset="0"/>
            </a:endParaRPr>
          </a:p>
        </p:txBody>
      </p:sp>
    </p:spTree>
    <p:extLst>
      <p:ext uri="{BB962C8B-B14F-4D97-AF65-F5344CB8AC3E}">
        <p14:creationId xmlns:p14="http://schemas.microsoft.com/office/powerpoint/2010/main" val="8314383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43AFD2C-FCF7-C64C-9E94-E224A337A2EB}" type="slidenum">
              <a:rPr lang="en-US" sz="1200"/>
              <a:pPr/>
              <a:t>9</a:t>
            </a:fld>
            <a:endParaRPr lang="en-US" sz="120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Arial"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6388" y="739588"/>
            <a:ext cx="8513762" cy="2729753"/>
          </a:xfrm>
        </p:spPr>
        <p:txBody>
          <a:bodyPr>
            <a:noAutofit/>
          </a:bodyPr>
          <a:lstStyle>
            <a:lvl1pPr algn="l">
              <a:lnSpc>
                <a:spcPts val="10800"/>
              </a:lnSpc>
              <a:defRPr sz="10000" b="1" spc="-250" baseline="0">
                <a:solidFill>
                  <a:schemeClr val="tx2"/>
                </a:solidFill>
              </a:defRPr>
            </a:lvl1pPr>
          </a:lstStyle>
          <a:p>
            <a:r>
              <a:rPr lang="en-US"/>
              <a:t>Click to edit Master title style</a:t>
            </a:r>
            <a:endParaRPr/>
          </a:p>
        </p:txBody>
      </p:sp>
      <p:sp>
        <p:nvSpPr>
          <p:cNvPr id="3" name="Subtitle 2"/>
          <p:cNvSpPr>
            <a:spLocks noGrp="1"/>
          </p:cNvSpPr>
          <p:nvPr>
            <p:ph type="subTitle" idx="1"/>
          </p:nvPr>
        </p:nvSpPr>
        <p:spPr>
          <a:xfrm>
            <a:off x="306388" y="3505200"/>
            <a:ext cx="4683050" cy="1344706"/>
          </a:xfrm>
        </p:spPr>
        <p:txBody>
          <a:bodyPr anchor="b">
            <a:normAutofit/>
          </a:bodyPr>
          <a:lstStyle>
            <a:lvl1pPr marL="0" indent="0" algn="l">
              <a:buNone/>
              <a:defRPr sz="44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p:txBody>
          <a:bodyPr/>
          <a:lstStyle>
            <a:lvl1pPr>
              <a:defRPr sz="1100">
                <a:solidFill>
                  <a:schemeClr val="tx2"/>
                </a:solidFill>
              </a:defRPr>
            </a:lvl1pPr>
          </a:lstStyle>
          <a:p>
            <a:pPr>
              <a:defRPr/>
            </a:pPr>
            <a:endParaRPr lang="en-US"/>
          </a:p>
        </p:txBody>
      </p:sp>
      <p:sp>
        <p:nvSpPr>
          <p:cNvPr id="5" name="Footer Placeholder 4"/>
          <p:cNvSpPr>
            <a:spLocks noGrp="1"/>
          </p:cNvSpPr>
          <p:nvPr>
            <p:ph type="ftr" sz="quarter" idx="11"/>
          </p:nvPr>
        </p:nvSpPr>
        <p:spPr>
          <a:xfrm>
            <a:off x="2209800" y="6275388"/>
            <a:ext cx="5638800" cy="365125"/>
          </a:xfrm>
        </p:spPr>
        <p:txBody>
          <a:bodyPr/>
          <a:lstStyle>
            <a:lvl1pPr algn="l">
              <a:defRPr sz="1100">
                <a:solidFill>
                  <a:schemeClr val="tx2"/>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sz="1400">
                <a:solidFill>
                  <a:schemeClr val="tx2"/>
                </a:solidFill>
              </a:defRPr>
            </a:lvl1pPr>
          </a:lstStyle>
          <a:p>
            <a:pPr>
              <a:defRPr/>
            </a:pPr>
            <a:fld id="{E8F5FDF0-F7E5-F345-932B-D5F2D380DC1C}"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1823" y="1227427"/>
            <a:ext cx="3657600" cy="566738"/>
          </a:xfrm>
        </p:spPr>
        <p:txBody>
          <a:bodyPr anchor="b">
            <a:noAutofit/>
          </a:bodyPr>
          <a:lstStyle>
            <a:lvl1pPr algn="l">
              <a:defRPr sz="3600" b="0"/>
            </a:lvl1pPr>
          </a:lstStyle>
          <a:p>
            <a:r>
              <a:rPr lang="en-US"/>
              <a:t>Click to edit Master title style</a:t>
            </a:r>
            <a:endParaRPr/>
          </a:p>
        </p:txBody>
      </p:sp>
      <p:sp>
        <p:nvSpPr>
          <p:cNvPr id="3" name="Picture Placeholder 2"/>
          <p:cNvSpPr>
            <a:spLocks noGrp="1"/>
          </p:cNvSpPr>
          <p:nvPr>
            <p:ph type="pic" idx="1"/>
          </p:nvPr>
        </p:nvSpPr>
        <p:spPr>
          <a:xfrm rot="194096">
            <a:off x="4845353" y="975801"/>
            <a:ext cx="3496570" cy="4747249"/>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noProof="0"/>
          </a:p>
        </p:txBody>
      </p:sp>
      <p:sp>
        <p:nvSpPr>
          <p:cNvPr id="4" name="Text Placeholder 3"/>
          <p:cNvSpPr>
            <a:spLocks noGrp="1"/>
          </p:cNvSpPr>
          <p:nvPr>
            <p:ph type="body" sz="half" idx="2"/>
          </p:nvPr>
        </p:nvSpPr>
        <p:spPr>
          <a:xfrm>
            <a:off x="631823" y="1799793"/>
            <a:ext cx="3657600" cy="3991408"/>
          </a:xfrm>
        </p:spPr>
        <p:txBody>
          <a:bodyPr>
            <a:normAutofit/>
          </a:bodyPr>
          <a:lstStyle>
            <a:lvl1pPr marL="0" indent="0" algn="l">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A36785E-1CEC-524F-B618-7B6D4C79F08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32011" y="4329953"/>
            <a:ext cx="7907151" cy="927847"/>
          </a:xfrm>
        </p:spPr>
        <p:txBody>
          <a:bodyPr anchor="b">
            <a:noAutofit/>
          </a:bodyPr>
          <a:lstStyle>
            <a:lvl1pPr algn="l">
              <a:defRPr sz="3600"/>
            </a:lvl1pPr>
          </a:lstStyle>
          <a:p>
            <a:r>
              <a:rPr lang="en-US"/>
              <a:t>Click to edit Master title style</a:t>
            </a:r>
            <a:endParaRPr/>
          </a:p>
        </p:txBody>
      </p:sp>
      <p:sp>
        <p:nvSpPr>
          <p:cNvPr id="7" name="Text Placeholder 6"/>
          <p:cNvSpPr>
            <a:spLocks noGrp="1"/>
          </p:cNvSpPr>
          <p:nvPr>
            <p:ph type="body" sz="quarter" idx="13"/>
          </p:nvPr>
        </p:nvSpPr>
        <p:spPr>
          <a:xfrm>
            <a:off x="634196" y="5257800"/>
            <a:ext cx="7904950" cy="990600"/>
          </a:xfrm>
        </p:spPr>
        <p:txBody>
          <a:bodyPr>
            <a:normAutofit/>
          </a:bodyPr>
          <a:lstStyle>
            <a:lvl1pPr marL="0" indent="0">
              <a:buNone/>
              <a:defRPr sz="1800"/>
            </a:lvl1pPr>
            <a:lvl2pPr marL="0" indent="0">
              <a:buNone/>
              <a:defRPr sz="1800"/>
            </a:lvl2pPr>
            <a:lvl3pPr marL="0" indent="0">
              <a:buNone/>
              <a:defRPr sz="1800"/>
            </a:lvl3pPr>
            <a:lvl4pPr marL="0" indent="0">
              <a:buNone/>
              <a:defRPr sz="1800"/>
            </a:lvl4pPr>
            <a:lvl5pPr marL="0" indent="0">
              <a:buNone/>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Picture Placeholder 2"/>
          <p:cNvSpPr>
            <a:spLocks noGrp="1"/>
          </p:cNvSpPr>
          <p:nvPr>
            <p:ph type="pic" idx="1"/>
          </p:nvPr>
        </p:nvSpPr>
        <p:spPr>
          <a:xfrm rot="319004">
            <a:off x="2075968" y="741009"/>
            <a:ext cx="4914362" cy="3240064"/>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noProof="0"/>
          </a:p>
        </p:txBody>
      </p:sp>
      <p:sp>
        <p:nvSpPr>
          <p:cNvPr id="5" name="Date Placeholder 3"/>
          <p:cNvSpPr>
            <a:spLocks noGrp="1"/>
          </p:cNvSpPr>
          <p:nvPr>
            <p:ph type="dt" sz="half" idx="14"/>
          </p:nvPr>
        </p:nvSpPr>
        <p:spPr/>
        <p:txBody>
          <a:bodyPr/>
          <a:lstStyle>
            <a:lvl1pPr>
              <a:defRPr/>
            </a:lvl1pPr>
          </a:lstStyle>
          <a:p>
            <a:pPr>
              <a:defRPr/>
            </a:pPr>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10ED006E-938E-F548-96FE-D8AFB62CCA19}"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9" name="Picture Placeholder 2"/>
          <p:cNvSpPr>
            <a:spLocks noGrp="1"/>
          </p:cNvSpPr>
          <p:nvPr>
            <p:ph type="pic" idx="14"/>
          </p:nvPr>
        </p:nvSpPr>
        <p:spPr>
          <a:xfrm rot="21346724">
            <a:off x="436037" y="494284"/>
            <a:ext cx="4663440" cy="3030003"/>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noProof="0"/>
          </a:p>
        </p:txBody>
      </p:sp>
      <p:sp>
        <p:nvSpPr>
          <p:cNvPr id="2" name="Title 1"/>
          <p:cNvSpPr>
            <a:spLocks noGrp="1"/>
          </p:cNvSpPr>
          <p:nvPr>
            <p:ph type="title"/>
          </p:nvPr>
        </p:nvSpPr>
        <p:spPr>
          <a:xfrm>
            <a:off x="632011" y="4329953"/>
            <a:ext cx="7907151" cy="927847"/>
          </a:xfrm>
        </p:spPr>
        <p:txBody>
          <a:bodyPr anchor="b">
            <a:noAutofit/>
          </a:bodyPr>
          <a:lstStyle>
            <a:lvl1pPr algn="l">
              <a:defRPr sz="3600"/>
            </a:lvl1pPr>
          </a:lstStyle>
          <a:p>
            <a:r>
              <a:rPr lang="en-US"/>
              <a:t>Click to edit Master title style</a:t>
            </a:r>
            <a:endParaRPr/>
          </a:p>
        </p:txBody>
      </p:sp>
      <p:sp>
        <p:nvSpPr>
          <p:cNvPr id="7" name="Text Placeholder 6"/>
          <p:cNvSpPr>
            <a:spLocks noGrp="1"/>
          </p:cNvSpPr>
          <p:nvPr>
            <p:ph type="body" sz="quarter" idx="13"/>
          </p:nvPr>
        </p:nvSpPr>
        <p:spPr>
          <a:xfrm>
            <a:off x="634196" y="5257800"/>
            <a:ext cx="7904950" cy="990600"/>
          </a:xfrm>
        </p:spPr>
        <p:txBody>
          <a:bodyPr>
            <a:normAutofit/>
          </a:bodyPr>
          <a:lstStyle>
            <a:lvl1pPr marL="0" indent="0">
              <a:buNone/>
              <a:defRPr sz="1800"/>
            </a:lvl1pPr>
            <a:lvl2pPr marL="0" indent="0">
              <a:buNone/>
              <a:defRPr sz="1800"/>
            </a:lvl2pPr>
            <a:lvl3pPr marL="0" indent="0">
              <a:buNone/>
              <a:defRPr sz="1800"/>
            </a:lvl3pPr>
            <a:lvl4pPr marL="0" indent="0">
              <a:buNone/>
              <a:defRPr sz="1800"/>
            </a:lvl4pPr>
            <a:lvl5pPr marL="0" indent="0">
              <a:buNone/>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Picture Placeholder 2"/>
          <p:cNvSpPr>
            <a:spLocks noGrp="1"/>
          </p:cNvSpPr>
          <p:nvPr>
            <p:ph type="pic" idx="1"/>
          </p:nvPr>
        </p:nvSpPr>
        <p:spPr>
          <a:xfrm rot="152337">
            <a:off x="4118577" y="735553"/>
            <a:ext cx="4663440" cy="3030003"/>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noProof="0"/>
          </a:p>
        </p:txBody>
      </p:sp>
      <p:sp>
        <p:nvSpPr>
          <p:cNvPr id="6" name="Date Placeholder 3"/>
          <p:cNvSpPr>
            <a:spLocks noGrp="1"/>
          </p:cNvSpPr>
          <p:nvPr>
            <p:ph type="dt" sz="half" idx="15"/>
          </p:nvPr>
        </p:nvSpPr>
        <p:spPr/>
        <p:txBody>
          <a:bodyPr/>
          <a:lstStyle>
            <a:lvl1pPr>
              <a:defRPr/>
            </a:lvl1pPr>
          </a:lstStyle>
          <a:p>
            <a:pPr>
              <a:defRPr/>
            </a:pPr>
            <a:endParaRPr lang="en-US"/>
          </a:p>
        </p:txBody>
      </p:sp>
      <p:sp>
        <p:nvSpPr>
          <p:cNvPr id="10" name="Footer Placeholder 4"/>
          <p:cNvSpPr>
            <a:spLocks noGrp="1"/>
          </p:cNvSpPr>
          <p:nvPr>
            <p:ph type="ftr" sz="quarter" idx="16"/>
          </p:nvPr>
        </p:nvSpPr>
        <p:spPr/>
        <p:txBody>
          <a:bodyPr/>
          <a:lstStyle>
            <a:lvl1pPr>
              <a:defRPr/>
            </a:lvl1pPr>
          </a:lstStyle>
          <a:p>
            <a:pPr>
              <a:defRPr/>
            </a:pPr>
            <a:endParaRPr lang="en-US"/>
          </a:p>
        </p:txBody>
      </p:sp>
      <p:sp>
        <p:nvSpPr>
          <p:cNvPr id="11" name="Slide Number Placeholder 5"/>
          <p:cNvSpPr>
            <a:spLocks noGrp="1"/>
          </p:cNvSpPr>
          <p:nvPr>
            <p:ph type="sldNum" sz="quarter" idx="17"/>
          </p:nvPr>
        </p:nvSpPr>
        <p:spPr/>
        <p:txBody>
          <a:bodyPr/>
          <a:lstStyle>
            <a:lvl1pPr>
              <a:defRPr/>
            </a:lvl1pPr>
          </a:lstStyle>
          <a:p>
            <a:pPr>
              <a:defRPr/>
            </a:pPr>
            <a:fld id="{10ED006E-938E-F548-96FE-D8AFB62CCA19}" type="slidenum">
              <a:rPr lang="en-US" smtClean="0"/>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a:p>
        </p:txBody>
      </p:sp>
      <p:sp>
        <p:nvSpPr>
          <p:cNvPr id="3" name="Vertical Text Placeholder 2"/>
          <p:cNvSpPr>
            <a:spLocks noGrp="1"/>
          </p:cNvSpPr>
          <p:nvPr>
            <p:ph type="body" orient="vert" idx="1"/>
          </p:nvPr>
        </p:nvSpPr>
        <p:spPr/>
        <p:txBody>
          <a:bodyPr vert="eaVert">
            <a:normAutofit/>
          </a:bodyPr>
          <a:lstStyle>
            <a:lvl1pPr>
              <a:spcBef>
                <a:spcPts val="20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B3DA5F-A128-BF48-8AE4-0A2F04104743}" type="slidenum">
              <a:rPr lang="en-US" smtClean="0"/>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72400" y="685801"/>
            <a:ext cx="757518" cy="5440680"/>
          </a:xfrm>
        </p:spPr>
        <p:txBody>
          <a:bodyPr vert="eaVert">
            <a:noAutofit/>
          </a:bodyPr>
          <a:lstStyle/>
          <a:p>
            <a:r>
              <a:rPr lang="en-US"/>
              <a:t>Click to edit Master title style</a:t>
            </a:r>
            <a:endParaRPr/>
          </a:p>
        </p:txBody>
      </p:sp>
      <p:sp>
        <p:nvSpPr>
          <p:cNvPr id="3" name="Vertical Text Placeholder 2"/>
          <p:cNvSpPr>
            <a:spLocks noGrp="1"/>
          </p:cNvSpPr>
          <p:nvPr>
            <p:ph type="body" orient="vert" idx="1"/>
          </p:nvPr>
        </p:nvSpPr>
        <p:spPr>
          <a:xfrm>
            <a:off x="631825" y="685801"/>
            <a:ext cx="6561137" cy="5440680"/>
          </a:xfrm>
        </p:spPr>
        <p:txBody>
          <a:bodyPr vert="eaVe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A396E98-5A6D-2240-8EE4-938DBCE0A957}"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normAutofit/>
          </a:bodyPr>
          <a:lstStyle>
            <a:lvl1pPr>
              <a:spcBef>
                <a:spcPts val="22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2D58B38-77EE-8948-A98E-35FA49B037C7}"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2151" y="4822206"/>
            <a:ext cx="8511989" cy="1446975"/>
          </a:xfrm>
        </p:spPr>
        <p:txBody>
          <a:bodyPr lIns="0" tIns="0" rIns="0" bIns="0">
            <a:noAutofit/>
          </a:bodyPr>
          <a:lstStyle>
            <a:lvl1pPr algn="l">
              <a:lnSpc>
                <a:spcPts val="13800"/>
              </a:lnSpc>
              <a:defRPr sz="13500" b="1" cap="none" spc="-250" baseline="0">
                <a:solidFill>
                  <a:schemeClr val="tx2"/>
                </a:solidFill>
              </a:defRPr>
            </a:lvl1pPr>
          </a:lstStyle>
          <a:p>
            <a:r>
              <a:rPr lang="en-US"/>
              <a:t>Click to edit Master title style</a:t>
            </a:r>
            <a:endParaRPr/>
          </a:p>
        </p:txBody>
      </p:sp>
      <p:sp>
        <p:nvSpPr>
          <p:cNvPr id="3" name="Text Placeholder 2"/>
          <p:cNvSpPr>
            <a:spLocks noGrp="1"/>
          </p:cNvSpPr>
          <p:nvPr>
            <p:ph type="body" idx="1"/>
          </p:nvPr>
        </p:nvSpPr>
        <p:spPr>
          <a:xfrm>
            <a:off x="384874" y="3525980"/>
            <a:ext cx="8355714" cy="1270752"/>
          </a:xfrm>
        </p:spPr>
        <p:txBody>
          <a:bodyPr lIns="0" tIns="0" rIns="0" bIns="0" anchor="b">
            <a:normAutofit/>
          </a:bodyPr>
          <a:lstStyle>
            <a:lvl1pPr marL="0" indent="0" algn="l">
              <a:buNone/>
              <a:defRPr sz="4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2" name="Title 1"/>
          <p:cNvSpPr>
            <a:spLocks noGrp="1"/>
          </p:cNvSpPr>
          <p:nvPr>
            <p:ph type="title"/>
          </p:nvPr>
        </p:nvSpPr>
        <p:spPr>
          <a:xfrm>
            <a:off x="302151" y="4822206"/>
            <a:ext cx="8511989" cy="1446975"/>
          </a:xfrm>
        </p:spPr>
        <p:txBody>
          <a:bodyPr lIns="0" tIns="0" rIns="0" bIns="0">
            <a:noAutofit/>
          </a:bodyPr>
          <a:lstStyle>
            <a:lvl1pPr algn="l">
              <a:lnSpc>
                <a:spcPts val="13800"/>
              </a:lnSpc>
              <a:defRPr sz="13500" b="1" cap="none" spc="-250" baseline="0">
                <a:solidFill>
                  <a:schemeClr val="tx2"/>
                </a:solidFill>
              </a:defRPr>
            </a:lvl1pPr>
          </a:lstStyle>
          <a:p>
            <a:r>
              <a:rPr lang="en-US"/>
              <a:t>Click to edit Master title style</a:t>
            </a:r>
            <a:endParaRPr/>
          </a:p>
        </p:txBody>
      </p:sp>
      <p:sp>
        <p:nvSpPr>
          <p:cNvPr id="3" name="Text Placeholder 2"/>
          <p:cNvSpPr>
            <a:spLocks noGrp="1"/>
          </p:cNvSpPr>
          <p:nvPr>
            <p:ph type="body" idx="1"/>
          </p:nvPr>
        </p:nvSpPr>
        <p:spPr>
          <a:xfrm>
            <a:off x="384874" y="3525980"/>
            <a:ext cx="4428426" cy="1270752"/>
          </a:xfrm>
        </p:spPr>
        <p:txBody>
          <a:bodyPr lIns="0" tIns="0" rIns="0" bIns="0" anchor="b">
            <a:normAutofit/>
          </a:bodyPr>
          <a:lstStyle>
            <a:lvl1pPr marL="0" indent="0" algn="l">
              <a:buNone/>
              <a:defRPr sz="4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Picture Placeholder 2"/>
          <p:cNvSpPr>
            <a:spLocks noGrp="1"/>
          </p:cNvSpPr>
          <p:nvPr>
            <p:ph type="pic" idx="13"/>
          </p:nvPr>
        </p:nvSpPr>
        <p:spPr>
          <a:xfrm rot="21263043">
            <a:off x="5231118" y="261015"/>
            <a:ext cx="3433660" cy="4204035"/>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a:p>
        </p:txBody>
      </p:sp>
      <p:sp>
        <p:nvSpPr>
          <p:cNvPr id="3" name="Content Placeholder 2"/>
          <p:cNvSpPr>
            <a:spLocks noGrp="1"/>
          </p:cNvSpPr>
          <p:nvPr>
            <p:ph sz="half" idx="1"/>
          </p:nvPr>
        </p:nvSpPr>
        <p:spPr>
          <a:xfrm>
            <a:off x="632012" y="2057400"/>
            <a:ext cx="3863788" cy="4068763"/>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661646" y="2057400"/>
            <a:ext cx="3867912" cy="4068763"/>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73C599C-B222-8D49-9005-D49C04F67747}"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p:cNvSpPr/>
          <p:nvPr/>
        </p:nvSpPr>
        <p:spPr>
          <a:xfrm flipH="1">
            <a:off x="4573588" y="1693863"/>
            <a:ext cx="19050" cy="4389437"/>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Rectangle 7"/>
          <p:cNvSpPr/>
          <p:nvPr/>
        </p:nvSpPr>
        <p:spPr>
          <a:xfrm flipH="1">
            <a:off x="4573588" y="1693863"/>
            <a:ext cx="19050" cy="4389437"/>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Rectangle 8"/>
          <p:cNvSpPr/>
          <p:nvPr/>
        </p:nvSpPr>
        <p:spPr>
          <a:xfrm flipH="1">
            <a:off x="4573588" y="1693863"/>
            <a:ext cx="19050" cy="4389437"/>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Rectangle 9"/>
          <p:cNvSpPr/>
          <p:nvPr/>
        </p:nvSpPr>
        <p:spPr>
          <a:xfrm flipH="1">
            <a:off x="4573588" y="1693863"/>
            <a:ext cx="19050" cy="4389437"/>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612775" y="582706"/>
            <a:ext cx="7918450" cy="788894"/>
          </a:xfrm>
        </p:spPr>
        <p:txBody>
          <a:bodyPr>
            <a:noAutofit/>
          </a:bodyPr>
          <a:lstStyle>
            <a:lvl1pPr>
              <a:defRPr/>
            </a:lvl1pPr>
          </a:lstStyle>
          <a:p>
            <a:r>
              <a:rPr lang="en-US"/>
              <a:t>Click to edit Master title style</a:t>
            </a:r>
            <a:endParaRPr/>
          </a:p>
        </p:txBody>
      </p:sp>
      <p:sp>
        <p:nvSpPr>
          <p:cNvPr id="3" name="Text Placeholder 2"/>
          <p:cNvSpPr>
            <a:spLocks noGrp="1"/>
          </p:cNvSpPr>
          <p:nvPr>
            <p:ph type="body" idx="1"/>
          </p:nvPr>
        </p:nvSpPr>
        <p:spPr>
          <a:xfrm>
            <a:off x="635545" y="1546412"/>
            <a:ext cx="3867912" cy="464950"/>
          </a:xfrm>
        </p:spPr>
        <p:txBody>
          <a:bodyPr anchor="b">
            <a:noAutofit/>
          </a:bodyPr>
          <a:lstStyle>
            <a:lvl1pPr marL="0" indent="0" algn="ctr">
              <a:buNone/>
              <a:defRPr sz="26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936" y="2147887"/>
            <a:ext cx="3867912" cy="3951288"/>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663313" y="1545018"/>
            <a:ext cx="3867912" cy="466344"/>
          </a:xfrm>
        </p:spPr>
        <p:txBody>
          <a:bodyPr anchor="b">
            <a:noAutofit/>
          </a:bodyPr>
          <a:lstStyle>
            <a:lvl1pPr marL="0" indent="0" algn="ctr">
              <a:buNone/>
              <a:defRPr sz="26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313" y="2147887"/>
            <a:ext cx="3867912" cy="3951288"/>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1" name="Date Placeholder 6"/>
          <p:cNvSpPr>
            <a:spLocks noGrp="1"/>
          </p:cNvSpPr>
          <p:nvPr>
            <p:ph type="dt" sz="half" idx="10"/>
          </p:nvPr>
        </p:nvSpPr>
        <p:spPr/>
        <p:txBody>
          <a:bodyPr/>
          <a:lstStyle>
            <a:lvl1pPr>
              <a:defRPr/>
            </a:lvl1pPr>
          </a:lstStyle>
          <a:p>
            <a:pPr>
              <a:defRPr/>
            </a:pPr>
            <a:endParaRPr lang="en-US"/>
          </a:p>
        </p:txBody>
      </p:sp>
      <p:sp>
        <p:nvSpPr>
          <p:cNvPr id="12" name="Footer Placeholder 7"/>
          <p:cNvSpPr>
            <a:spLocks noGrp="1"/>
          </p:cNvSpPr>
          <p:nvPr>
            <p:ph type="ftr" sz="quarter" idx="11"/>
          </p:nvPr>
        </p:nvSpPr>
        <p:spPr/>
        <p:txBody>
          <a:bodyPr/>
          <a:lstStyle>
            <a:lvl1pPr>
              <a:defRPr/>
            </a:lvl1pPr>
          </a:lstStyle>
          <a:p>
            <a:pPr>
              <a:defRPr/>
            </a:pPr>
            <a:endParaRPr lang="en-US"/>
          </a:p>
        </p:txBody>
      </p:sp>
      <p:sp>
        <p:nvSpPr>
          <p:cNvPr id="13" name="Slide Number Placeholder 8"/>
          <p:cNvSpPr>
            <a:spLocks noGrp="1"/>
          </p:cNvSpPr>
          <p:nvPr>
            <p:ph type="sldNum" sz="quarter" idx="12"/>
          </p:nvPr>
        </p:nvSpPr>
        <p:spPr/>
        <p:txBody>
          <a:bodyPr/>
          <a:lstStyle>
            <a:lvl1pPr>
              <a:defRPr/>
            </a:lvl1pPr>
          </a:lstStyle>
          <a:p>
            <a:pPr>
              <a:defRPr/>
            </a:pPr>
            <a:fld id="{7F5B4089-6137-6948-9F0A-914DEC74F507}"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FDDA18B-50CD-CC48-AED8-1ED22D9C6A86}"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85D84A8-483A-AD4F-BDA1-B42381E4AAC1}"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1825" y="1720103"/>
            <a:ext cx="3657600" cy="1162050"/>
          </a:xfrm>
        </p:spPr>
        <p:txBody>
          <a:bodyPr anchor="b">
            <a:noAutofit/>
          </a:bodyPr>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692650" y="658906"/>
            <a:ext cx="3819338" cy="5467258"/>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31825" y="2877671"/>
            <a:ext cx="3657600" cy="2339788"/>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FFE23EF-88D2-F149-B59E-DD555BA9DE00}"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12775" y="582613"/>
            <a:ext cx="7918450" cy="7889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989013" y="2044700"/>
            <a:ext cx="7165975" cy="408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275388"/>
            <a:ext cx="1600200" cy="365125"/>
          </a:xfrm>
          <a:prstGeom prst="rect">
            <a:avLst/>
          </a:prstGeom>
        </p:spPr>
        <p:txBody>
          <a:bodyPr vert="horz" lIns="91440" tIns="45720" rIns="91440" bIns="45720" rtlCol="0" anchor="ctr"/>
          <a:lstStyle>
            <a:lvl1pPr algn="l" fontAlgn="auto">
              <a:spcBef>
                <a:spcPts val="0"/>
              </a:spcBef>
              <a:spcAft>
                <a:spcPts val="0"/>
              </a:spcAft>
              <a:defRPr sz="1100">
                <a:solidFill>
                  <a:schemeClr val="tx2"/>
                </a:solidFill>
                <a:latin typeface="+mn-lt"/>
                <a:ea typeface="+mn-ea"/>
                <a:cs typeface="+mn-cs"/>
              </a:defRPr>
            </a:lvl1pPr>
          </a:lstStyle>
          <a:p>
            <a:pPr>
              <a:defRPr/>
            </a:pPr>
            <a:endParaRPr lang="en-US"/>
          </a:p>
        </p:txBody>
      </p:sp>
      <p:sp>
        <p:nvSpPr>
          <p:cNvPr id="5" name="Footer Placeholder 4"/>
          <p:cNvSpPr>
            <a:spLocks noGrp="1"/>
          </p:cNvSpPr>
          <p:nvPr>
            <p:ph type="ftr" sz="quarter" idx="3"/>
          </p:nvPr>
        </p:nvSpPr>
        <p:spPr>
          <a:xfrm>
            <a:off x="2205038" y="6275388"/>
            <a:ext cx="5643562" cy="365125"/>
          </a:xfrm>
          <a:prstGeom prst="rect">
            <a:avLst/>
          </a:prstGeom>
        </p:spPr>
        <p:txBody>
          <a:bodyPr vert="horz" lIns="91440" tIns="45720" rIns="91440" bIns="45720" rtlCol="0" anchor="ctr"/>
          <a:lstStyle>
            <a:lvl1pPr algn="l" fontAlgn="auto">
              <a:spcBef>
                <a:spcPts val="0"/>
              </a:spcBef>
              <a:spcAft>
                <a:spcPts val="0"/>
              </a:spcAft>
              <a:defRPr sz="1100">
                <a:solidFill>
                  <a:schemeClr val="tx2"/>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077200" y="6275388"/>
            <a:ext cx="609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2"/>
                </a:solidFill>
                <a:latin typeface="+mn-lt"/>
                <a:ea typeface="+mn-ea"/>
                <a:cs typeface="+mn-cs"/>
              </a:defRPr>
            </a:lvl1pPr>
          </a:lstStyle>
          <a:p>
            <a:pPr>
              <a:defRPr/>
            </a:pPr>
            <a:fld id="{10ED006E-938E-F548-96FE-D8AFB62CCA19}"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Lst>
  <p:txStyles>
    <p:titleStyle>
      <a:lvl1pPr algn="ctr" rtl="0" eaLnBrk="1" fontAlgn="base" hangingPunct="1">
        <a:spcBef>
          <a:spcPct val="0"/>
        </a:spcBef>
        <a:spcAft>
          <a:spcPct val="0"/>
        </a:spcAft>
        <a:defRPr sz="4200" kern="1200">
          <a:solidFill>
            <a:schemeClr val="accent1"/>
          </a:solidFill>
          <a:latin typeface="+mj-lt"/>
          <a:ea typeface="ＭＳ Ｐゴシック" charset="-128"/>
          <a:cs typeface="ＭＳ Ｐゴシック" charset="-128"/>
        </a:defRPr>
      </a:lvl1pPr>
      <a:lvl2pPr algn="ctr" rtl="0" eaLnBrk="1" fontAlgn="base" hangingPunct="1">
        <a:spcBef>
          <a:spcPct val="0"/>
        </a:spcBef>
        <a:spcAft>
          <a:spcPct val="0"/>
        </a:spcAft>
        <a:defRPr sz="4200">
          <a:solidFill>
            <a:schemeClr val="accent1"/>
          </a:solidFill>
          <a:latin typeface="Century Gothic" charset="0"/>
          <a:ea typeface="ＭＳ Ｐゴシック" charset="-128"/>
          <a:cs typeface="ＭＳ Ｐゴシック" charset="-128"/>
        </a:defRPr>
      </a:lvl2pPr>
      <a:lvl3pPr algn="ctr" rtl="0" eaLnBrk="1" fontAlgn="base" hangingPunct="1">
        <a:spcBef>
          <a:spcPct val="0"/>
        </a:spcBef>
        <a:spcAft>
          <a:spcPct val="0"/>
        </a:spcAft>
        <a:defRPr sz="4200">
          <a:solidFill>
            <a:schemeClr val="accent1"/>
          </a:solidFill>
          <a:latin typeface="Century Gothic" charset="0"/>
          <a:ea typeface="ＭＳ Ｐゴシック" charset="-128"/>
          <a:cs typeface="ＭＳ Ｐゴシック" charset="-128"/>
        </a:defRPr>
      </a:lvl3pPr>
      <a:lvl4pPr algn="ctr" rtl="0" eaLnBrk="1" fontAlgn="base" hangingPunct="1">
        <a:spcBef>
          <a:spcPct val="0"/>
        </a:spcBef>
        <a:spcAft>
          <a:spcPct val="0"/>
        </a:spcAft>
        <a:defRPr sz="4200">
          <a:solidFill>
            <a:schemeClr val="accent1"/>
          </a:solidFill>
          <a:latin typeface="Century Gothic" charset="0"/>
          <a:ea typeface="ＭＳ Ｐゴシック" charset="-128"/>
          <a:cs typeface="ＭＳ Ｐゴシック" charset="-128"/>
        </a:defRPr>
      </a:lvl4pPr>
      <a:lvl5pPr algn="ctr" rtl="0" eaLnBrk="1" fontAlgn="base" hangingPunct="1">
        <a:spcBef>
          <a:spcPct val="0"/>
        </a:spcBef>
        <a:spcAft>
          <a:spcPct val="0"/>
        </a:spcAft>
        <a:defRPr sz="4200">
          <a:solidFill>
            <a:schemeClr val="accent1"/>
          </a:solidFill>
          <a:latin typeface="Century Gothic" charset="0"/>
          <a:ea typeface="ＭＳ Ｐゴシック" charset="-128"/>
          <a:cs typeface="ＭＳ Ｐゴシック" charset="-128"/>
        </a:defRPr>
      </a:lvl5pPr>
      <a:lvl6pPr marL="457200" algn="ctr" rtl="0" eaLnBrk="1" fontAlgn="base" hangingPunct="1">
        <a:spcBef>
          <a:spcPct val="0"/>
        </a:spcBef>
        <a:spcAft>
          <a:spcPct val="0"/>
        </a:spcAft>
        <a:defRPr sz="4200">
          <a:solidFill>
            <a:schemeClr val="accent1"/>
          </a:solidFill>
          <a:latin typeface="Century Gothic" charset="0"/>
          <a:ea typeface="ＭＳ Ｐゴシック" charset="-128"/>
          <a:cs typeface="ＭＳ Ｐゴシック" charset="-128"/>
        </a:defRPr>
      </a:lvl6pPr>
      <a:lvl7pPr marL="914400" algn="ctr" rtl="0" eaLnBrk="1" fontAlgn="base" hangingPunct="1">
        <a:spcBef>
          <a:spcPct val="0"/>
        </a:spcBef>
        <a:spcAft>
          <a:spcPct val="0"/>
        </a:spcAft>
        <a:defRPr sz="4200">
          <a:solidFill>
            <a:schemeClr val="accent1"/>
          </a:solidFill>
          <a:latin typeface="Century Gothic" charset="0"/>
          <a:ea typeface="ＭＳ Ｐゴシック" charset="-128"/>
          <a:cs typeface="ＭＳ Ｐゴシック" charset="-128"/>
        </a:defRPr>
      </a:lvl7pPr>
      <a:lvl8pPr marL="1371600" algn="ctr" rtl="0" eaLnBrk="1" fontAlgn="base" hangingPunct="1">
        <a:spcBef>
          <a:spcPct val="0"/>
        </a:spcBef>
        <a:spcAft>
          <a:spcPct val="0"/>
        </a:spcAft>
        <a:defRPr sz="4200">
          <a:solidFill>
            <a:schemeClr val="accent1"/>
          </a:solidFill>
          <a:latin typeface="Century Gothic" charset="0"/>
          <a:ea typeface="ＭＳ Ｐゴシック" charset="-128"/>
          <a:cs typeface="ＭＳ Ｐゴシック" charset="-128"/>
        </a:defRPr>
      </a:lvl8pPr>
      <a:lvl9pPr marL="1828800" algn="ctr" rtl="0" eaLnBrk="1" fontAlgn="base" hangingPunct="1">
        <a:spcBef>
          <a:spcPct val="0"/>
        </a:spcBef>
        <a:spcAft>
          <a:spcPct val="0"/>
        </a:spcAft>
        <a:defRPr sz="4200">
          <a:solidFill>
            <a:schemeClr val="accent1"/>
          </a:solidFill>
          <a:latin typeface="Century Gothic" charset="0"/>
          <a:ea typeface="ＭＳ Ｐゴシック" charset="-128"/>
          <a:cs typeface="ＭＳ Ｐゴシック" charset="-128"/>
        </a:defRPr>
      </a:lvl9pPr>
    </p:titleStyle>
    <p:bodyStyle>
      <a:lvl1pPr marL="342900" indent="-342900" algn="l" rtl="0" eaLnBrk="1" fontAlgn="base" hangingPunct="1">
        <a:spcBef>
          <a:spcPct val="20000"/>
        </a:spcBef>
        <a:spcAft>
          <a:spcPct val="0"/>
        </a:spcAft>
        <a:buClr>
          <a:schemeClr val="bg2"/>
        </a:buClr>
        <a:buSzPct val="90000"/>
        <a:buFont typeface="Wingdings 2" charset="2"/>
        <a:buChar char="Ü"/>
        <a:defRPr sz="2200" kern="1200">
          <a:solidFill>
            <a:schemeClr val="tx1"/>
          </a:solidFill>
          <a:latin typeface="+mn-lt"/>
          <a:ea typeface="ＭＳ Ｐゴシック" charset="-128"/>
          <a:cs typeface="ＭＳ Ｐゴシック" charset="-128"/>
        </a:defRPr>
      </a:lvl1pPr>
      <a:lvl2pPr marL="685800" indent="-336550" algn="l" rtl="0" eaLnBrk="1" fontAlgn="base" hangingPunct="1">
        <a:spcBef>
          <a:spcPct val="20000"/>
        </a:spcBef>
        <a:spcAft>
          <a:spcPct val="0"/>
        </a:spcAft>
        <a:buClr>
          <a:srgbClr val="949FBF"/>
        </a:buClr>
        <a:buSzPct val="90000"/>
        <a:buFont typeface="Wingdings 2" charset="2"/>
        <a:buChar char="Ü"/>
        <a:defRPr sz="2000" kern="1200">
          <a:solidFill>
            <a:schemeClr val="tx1"/>
          </a:solidFill>
          <a:latin typeface="+mn-lt"/>
          <a:ea typeface="ＭＳ Ｐゴシック" charset="-128"/>
          <a:cs typeface="+mn-cs"/>
        </a:defRPr>
      </a:lvl2pPr>
      <a:lvl3pPr marL="1035050" indent="-349250" algn="l" rtl="0" eaLnBrk="1" fontAlgn="base" hangingPunct="1">
        <a:spcBef>
          <a:spcPct val="20000"/>
        </a:spcBef>
        <a:spcAft>
          <a:spcPct val="0"/>
        </a:spcAft>
        <a:buClr>
          <a:schemeClr val="bg2"/>
        </a:buClr>
        <a:buSzPct val="90000"/>
        <a:buFont typeface="Wingdings 2" charset="2"/>
        <a:buChar char="Ü"/>
        <a:defRPr kern="1200">
          <a:solidFill>
            <a:schemeClr val="tx1"/>
          </a:solidFill>
          <a:latin typeface="+mn-lt"/>
          <a:ea typeface="ＭＳ Ｐゴシック" charset="-128"/>
          <a:cs typeface="+mn-cs"/>
        </a:defRPr>
      </a:lvl3pPr>
      <a:lvl4pPr marL="1371600" indent="-336550" algn="l" rtl="0" eaLnBrk="1" fontAlgn="base" hangingPunct="1">
        <a:spcBef>
          <a:spcPct val="20000"/>
        </a:spcBef>
        <a:spcAft>
          <a:spcPct val="0"/>
        </a:spcAft>
        <a:buClr>
          <a:srgbClr val="949FBF"/>
        </a:buClr>
        <a:buSzPct val="90000"/>
        <a:buFont typeface="Wingdings 2" charset="2"/>
        <a:buChar char="Ü"/>
        <a:defRPr kern="1200">
          <a:solidFill>
            <a:schemeClr val="tx1"/>
          </a:solidFill>
          <a:latin typeface="+mn-lt"/>
          <a:ea typeface="ＭＳ Ｐゴシック" charset="-128"/>
          <a:cs typeface="+mn-cs"/>
        </a:defRPr>
      </a:lvl4pPr>
      <a:lvl5pPr marL="1720850" indent="-349250" algn="l" rtl="0" eaLnBrk="1" fontAlgn="base" hangingPunct="1">
        <a:spcBef>
          <a:spcPct val="20000"/>
        </a:spcBef>
        <a:spcAft>
          <a:spcPct val="0"/>
        </a:spcAft>
        <a:buClr>
          <a:schemeClr val="bg2"/>
        </a:buClr>
        <a:buSzPct val="90000"/>
        <a:buFont typeface="Wingdings 2" charset="2"/>
        <a:buChar char="Ü"/>
        <a:defRPr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8.xml"/><Relationship Id="rId1" Type="http://schemas.openxmlformats.org/officeDocument/2006/relationships/themeOverride" Target="../theme/themeOverride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8.xml"/><Relationship Id="rId1" Type="http://schemas.openxmlformats.org/officeDocument/2006/relationships/themeOverride" Target="../theme/themeOverride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81000" y="1143000"/>
            <a:ext cx="8382000" cy="2631490"/>
          </a:xfrm>
          <a:prstGeom prst="rect">
            <a:avLst/>
          </a:prstGeom>
          <a:solidFill>
            <a:srgbClr val="800000"/>
          </a:solidFill>
          <a:ln w="57150" cmpd="thinThick">
            <a:solidFill>
              <a:srgbClr val="FF9900"/>
            </a:solidFill>
            <a:miter lim="800000"/>
            <a:headEnd/>
            <a:tailEnd/>
          </a:ln>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spcBef>
                <a:spcPct val="50000"/>
              </a:spcBef>
            </a:pPr>
            <a:r>
              <a:rPr lang="en-US" sz="6600" i="1" dirty="0">
                <a:solidFill>
                  <a:srgbClr val="FBD229"/>
                </a:solidFill>
              </a:rPr>
              <a:t>The Jewish Roots</a:t>
            </a:r>
          </a:p>
          <a:p>
            <a:pPr algn="ctr">
              <a:spcBef>
                <a:spcPct val="50000"/>
              </a:spcBef>
            </a:pPr>
            <a:r>
              <a:rPr lang="en-US" sz="6600" i="1" dirty="0">
                <a:solidFill>
                  <a:srgbClr val="FBD229"/>
                </a:solidFill>
              </a:rPr>
              <a:t>Of Pentecost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609600" y="152400"/>
            <a:ext cx="7924800" cy="56323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zh-TW" altLang="en-US" sz="3600" u="sng" dirty="0">
                <a:latin typeface="Calibri" panose="020F0502020204030204" pitchFamily="34" charset="0"/>
                <a:ea typeface="SimSun" panose="02010600030101010101" pitchFamily="2" charset="-122"/>
              </a:rPr>
              <a:t>利 未 記</a:t>
            </a:r>
            <a:r>
              <a:rPr lang="en-US" sz="3600" u="sng" dirty="0">
                <a:latin typeface="Calibri" panose="020F0502020204030204" pitchFamily="34" charset="0"/>
                <a:ea typeface="SimSun" panose="02010600030101010101" pitchFamily="2" charset="-122"/>
                <a:cs typeface="Arial" charset="0"/>
              </a:rPr>
              <a:t> 23:16-17</a:t>
            </a:r>
          </a:p>
          <a:p>
            <a:endParaRPr lang="en-US" sz="3600" dirty="0">
              <a:latin typeface="Calibri" panose="020F0502020204030204" pitchFamily="34" charset="0"/>
              <a:ea typeface="SimSun" panose="02010600030101010101" pitchFamily="2" charset="-122"/>
              <a:cs typeface="Arial" charset="0"/>
            </a:endParaRPr>
          </a:p>
          <a:p>
            <a:r>
              <a:rPr lang="en-US" altLang="zh-TW" sz="3600" b="1" baseline="30000" dirty="0">
                <a:latin typeface="Calibri" panose="020F0502020204030204" pitchFamily="34" charset="0"/>
                <a:ea typeface="SimSun" panose="02010600030101010101" pitchFamily="2" charset="-122"/>
              </a:rPr>
              <a:t>16 </a:t>
            </a:r>
            <a:r>
              <a:rPr lang="zh-TW" altLang="en-US" sz="3600" dirty="0">
                <a:latin typeface="Calibri" panose="020F0502020204030204" pitchFamily="34" charset="0"/>
                <a:ea typeface="SimSun" panose="02010600030101010101" pitchFamily="2" charset="-122"/>
              </a:rPr>
              <a:t>到 第 七 個 安 息 日 的 次 日 ， 共 計 </a:t>
            </a:r>
            <a:r>
              <a:rPr lang="zh-TW" altLang="en-US" sz="3600" dirty="0">
                <a:solidFill>
                  <a:srgbClr val="FBD229"/>
                </a:solidFill>
                <a:latin typeface="Calibri" panose="020F0502020204030204" pitchFamily="34" charset="0"/>
                <a:ea typeface="SimSun" panose="02010600030101010101" pitchFamily="2" charset="-122"/>
              </a:rPr>
              <a:t>五 十 天 </a:t>
            </a:r>
            <a:r>
              <a:rPr lang="zh-TW" altLang="en-US" sz="3600" dirty="0">
                <a:latin typeface="Calibri" panose="020F0502020204030204" pitchFamily="34" charset="0"/>
                <a:ea typeface="SimSun" panose="02010600030101010101" pitchFamily="2" charset="-122"/>
              </a:rPr>
              <a:t>， 又 要 將 新 素 祭 獻 給 耶 和 華 。</a:t>
            </a:r>
            <a:br>
              <a:rPr lang="en-US" altLang="zh-TW" sz="3600" dirty="0">
                <a:latin typeface="Calibri" panose="020F0502020204030204" pitchFamily="34" charset="0"/>
                <a:ea typeface="SimSun" panose="02010600030101010101" pitchFamily="2" charset="-122"/>
              </a:rPr>
            </a:br>
            <a:endParaRPr lang="zh-TW" altLang="en-US" sz="3600" dirty="0">
              <a:latin typeface="Calibri" panose="020F0502020204030204" pitchFamily="34" charset="0"/>
              <a:ea typeface="SimSun" panose="02010600030101010101" pitchFamily="2" charset="-122"/>
            </a:endParaRPr>
          </a:p>
          <a:p>
            <a:r>
              <a:rPr lang="en-US" altLang="zh-TW" sz="3600" b="1" baseline="30000" dirty="0">
                <a:latin typeface="Calibri" panose="020F0502020204030204" pitchFamily="34" charset="0"/>
                <a:ea typeface="SimSun" panose="02010600030101010101" pitchFamily="2" charset="-122"/>
              </a:rPr>
              <a:t>17 </a:t>
            </a:r>
            <a:r>
              <a:rPr lang="zh-TW" altLang="en-US" sz="3600" dirty="0">
                <a:latin typeface="Calibri" panose="020F0502020204030204" pitchFamily="34" charset="0"/>
                <a:ea typeface="SimSun" panose="02010600030101010101" pitchFamily="2" charset="-122"/>
              </a:rPr>
              <a:t>要 從 你 們 的 住 處 取 出 細 麵 伊 法 十 分 之 二 ， 加 酵 ， 烤 成 兩 個 搖 祭 的 餅 ， 當 作 </a:t>
            </a:r>
            <a:r>
              <a:rPr lang="zh-TW" altLang="en-US" sz="3600" dirty="0">
                <a:solidFill>
                  <a:srgbClr val="FBD229"/>
                </a:solidFill>
                <a:latin typeface="Calibri" panose="020F0502020204030204" pitchFamily="34" charset="0"/>
                <a:ea typeface="SimSun" panose="02010600030101010101" pitchFamily="2" charset="-122"/>
              </a:rPr>
              <a:t>初 熟 之 物 </a:t>
            </a:r>
            <a:r>
              <a:rPr lang="zh-TW" altLang="en-US" sz="3600" dirty="0">
                <a:latin typeface="Calibri" panose="020F0502020204030204" pitchFamily="34" charset="0"/>
                <a:ea typeface="SimSun" panose="02010600030101010101" pitchFamily="2" charset="-122"/>
              </a:rPr>
              <a:t>獻 給 耶 和 華 。</a:t>
            </a:r>
          </a:p>
        </p:txBody>
      </p:sp>
    </p:spTree>
    <p:extLst>
      <p:ext uri="{BB962C8B-B14F-4D97-AF65-F5344CB8AC3E}">
        <p14:creationId xmlns:p14="http://schemas.microsoft.com/office/powerpoint/2010/main" val="2352886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2239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2"/>
          <p:cNvSpPr txBox="1">
            <a:spLocks noChangeArrowheads="1"/>
          </p:cNvSpPr>
          <p:nvPr/>
        </p:nvSpPr>
        <p:spPr bwMode="auto">
          <a:xfrm>
            <a:off x="3733800" y="304800"/>
            <a:ext cx="5181600" cy="3139321"/>
          </a:xfrm>
          <a:prstGeom prst="rect">
            <a:avLst/>
          </a:prstGeom>
          <a:solidFill>
            <a:srgbClr val="800000"/>
          </a:solidFill>
          <a:ln w="57150" cmpd="thinThick">
            <a:solidFill>
              <a:srgbClr val="FF9900"/>
            </a:solidFill>
            <a:miter lim="800000"/>
            <a:headEnd/>
            <a:tailEnd/>
          </a:ln>
        </p:spPr>
        <p:txBody>
          <a:bodyPr wrap="squar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spcBef>
                <a:spcPct val="50000"/>
              </a:spcBef>
            </a:pPr>
            <a:r>
              <a:rPr lang="en-US" sz="6600" dirty="0">
                <a:solidFill>
                  <a:srgbClr val="FFCC00"/>
                </a:solidFill>
              </a:rPr>
              <a:t>Opportunities in the Present</a:t>
            </a:r>
            <a:endParaRPr lang="en-US" dirty="0">
              <a:solidFill>
                <a:srgbClr val="FF9900"/>
              </a:solidFill>
            </a:endParaRPr>
          </a:p>
        </p:txBody>
      </p:sp>
      <p:pic>
        <p:nvPicPr>
          <p:cNvPr id="65539"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072358">
            <a:off x="50800" y="2025650"/>
            <a:ext cx="4559300" cy="5016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2"/>
          <p:cNvSpPr txBox="1">
            <a:spLocks noChangeArrowheads="1"/>
          </p:cNvSpPr>
          <p:nvPr/>
        </p:nvSpPr>
        <p:spPr bwMode="auto">
          <a:xfrm>
            <a:off x="3733800" y="304800"/>
            <a:ext cx="5181600" cy="2308324"/>
          </a:xfrm>
          <a:prstGeom prst="rect">
            <a:avLst/>
          </a:prstGeom>
          <a:solidFill>
            <a:srgbClr val="800000"/>
          </a:solidFill>
          <a:ln w="57150" cmpd="thinThick">
            <a:solidFill>
              <a:srgbClr val="FF9900"/>
            </a:solidFill>
            <a:miter lim="800000"/>
            <a:headEnd/>
            <a:tailEnd/>
          </a:ln>
        </p:spPr>
        <p:txBody>
          <a:bodyPr wrap="squar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spcBef>
                <a:spcPct val="50000"/>
              </a:spcBef>
            </a:pPr>
            <a:r>
              <a:rPr lang="zh-TW" altLang="en-US" sz="7200" b="1" dirty="0">
                <a:latin typeface="DFKai-SB" panose="03000509000000000000" pitchFamily="65" charset="-120"/>
                <a:ea typeface="DFKai-SB" panose="03000509000000000000" pitchFamily="65" charset="-120"/>
              </a:rPr>
              <a:t>現今的</a:t>
            </a:r>
            <a:br>
              <a:rPr lang="en-US" altLang="zh-TW" sz="7200" b="1" dirty="0">
                <a:latin typeface="DFKai-SB" panose="03000509000000000000" pitchFamily="65" charset="-120"/>
                <a:ea typeface="DFKai-SB" panose="03000509000000000000" pitchFamily="65" charset="-120"/>
              </a:rPr>
            </a:br>
            <a:r>
              <a:rPr lang="zh-TW" altLang="en-US" sz="7200" b="1" dirty="0">
                <a:latin typeface="DFKai-SB" panose="03000509000000000000" pitchFamily="65" charset="-120"/>
                <a:ea typeface="DFKai-SB" panose="03000509000000000000" pitchFamily="65" charset="-120"/>
              </a:rPr>
              <a:t>機會</a:t>
            </a:r>
            <a:endParaRPr lang="en-US" sz="7200" i="1" dirty="0">
              <a:solidFill>
                <a:srgbClr val="FBD229"/>
              </a:solidFill>
              <a:latin typeface="DFKai-SB" panose="03000509000000000000" pitchFamily="65" charset="-120"/>
              <a:ea typeface="DFKai-SB" panose="03000509000000000000" pitchFamily="65" charset="-120"/>
            </a:endParaRPr>
          </a:p>
        </p:txBody>
      </p:sp>
      <p:pic>
        <p:nvPicPr>
          <p:cNvPr id="65539"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072358">
            <a:off x="50800" y="2025650"/>
            <a:ext cx="4559300" cy="5016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708064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609600" y="152400"/>
            <a:ext cx="7467600" cy="63709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3400" dirty="0">
                <a:solidFill>
                  <a:schemeClr val="accent2">
                    <a:lumMod val="75000"/>
                  </a:schemeClr>
                </a:solidFill>
              </a:rPr>
              <a:t>Acts 2:1-4 </a:t>
            </a:r>
          </a:p>
          <a:p>
            <a:r>
              <a:rPr lang="en-US" sz="3400" dirty="0">
                <a:solidFill>
                  <a:schemeClr val="accent2">
                    <a:lumMod val="75000"/>
                  </a:schemeClr>
                </a:solidFill>
              </a:rPr>
              <a:t>When the day of Pentecost came, they were all together in one place. Suddenly a sound like the </a:t>
            </a:r>
            <a:r>
              <a:rPr lang="en-US" sz="3400" dirty="0"/>
              <a:t>blowing of a violent wind </a:t>
            </a:r>
            <a:r>
              <a:rPr lang="en-US" sz="3400" dirty="0">
                <a:solidFill>
                  <a:schemeClr val="accent2">
                    <a:lumMod val="75000"/>
                  </a:schemeClr>
                </a:solidFill>
              </a:rPr>
              <a:t>came from heaven and filled the whole house where they were sitting. They saw what seemed to be </a:t>
            </a:r>
            <a:r>
              <a:rPr lang="en-US" sz="3400" dirty="0">
                <a:solidFill>
                  <a:srgbClr val="FFFFFF"/>
                </a:solidFill>
              </a:rPr>
              <a:t>tongues of fire </a:t>
            </a:r>
            <a:r>
              <a:rPr lang="en-US" sz="3400" dirty="0">
                <a:solidFill>
                  <a:schemeClr val="accent2">
                    <a:lumMod val="75000"/>
                  </a:schemeClr>
                </a:solidFill>
              </a:rPr>
              <a:t>that separated and came to rest on each of them. All of them </a:t>
            </a:r>
            <a:r>
              <a:rPr lang="en-US" sz="3400" dirty="0">
                <a:solidFill>
                  <a:srgbClr val="FFFFFF"/>
                </a:solidFill>
              </a:rPr>
              <a:t>were filled with the Holy Spirit </a:t>
            </a:r>
            <a:r>
              <a:rPr lang="en-US" sz="3400" dirty="0">
                <a:solidFill>
                  <a:schemeClr val="accent2">
                    <a:lumMod val="75000"/>
                  </a:schemeClr>
                </a:solidFill>
              </a:rPr>
              <a:t>and began to speak in other tongues as the Spirit enabled them. </a:t>
            </a:r>
          </a:p>
        </p:txBody>
      </p:sp>
    </p:spTree>
    <p:extLst>
      <p:ext uri="{BB962C8B-B14F-4D97-AF65-F5344CB8AC3E}">
        <p14:creationId xmlns:p14="http://schemas.microsoft.com/office/powerpoint/2010/main" val="1572631968"/>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609600" y="152400"/>
            <a:ext cx="8077200" cy="67403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zh-TW" altLang="en-US" sz="3600" u="sng" dirty="0">
                <a:latin typeface="Calibri" panose="020F0502020204030204" pitchFamily="34" charset="0"/>
                <a:ea typeface="SimSun" panose="02010600030101010101" pitchFamily="2" charset="-122"/>
              </a:rPr>
              <a:t>使 徒 行 傳 </a:t>
            </a:r>
            <a:r>
              <a:rPr lang="en-US" sz="3600" u="sng" dirty="0">
                <a:latin typeface="Calibri" panose="020F0502020204030204" pitchFamily="34" charset="0"/>
                <a:ea typeface="SimSun" panose="02010600030101010101" pitchFamily="2" charset="-122"/>
                <a:cs typeface="Arial" charset="0"/>
              </a:rPr>
              <a:t>2:1-4</a:t>
            </a:r>
            <a:r>
              <a:rPr lang="en-US" sz="3600" dirty="0">
                <a:latin typeface="Calibri" panose="020F0502020204030204" pitchFamily="34" charset="0"/>
                <a:ea typeface="SimSun" panose="02010600030101010101" pitchFamily="2" charset="-122"/>
                <a:cs typeface="Arial" charset="0"/>
              </a:rPr>
              <a:t>         </a:t>
            </a:r>
            <a:r>
              <a:rPr lang="en-US" altLang="zh-TW" sz="3600" b="1" baseline="30000" dirty="0">
                <a:latin typeface="Calibri" panose="020F0502020204030204" pitchFamily="34" charset="0"/>
                <a:ea typeface="SimSun" panose="02010600030101010101" pitchFamily="2" charset="-122"/>
              </a:rPr>
              <a:t>1</a:t>
            </a:r>
            <a:r>
              <a:rPr lang="zh-TW" altLang="en-US" sz="3600" dirty="0">
                <a:latin typeface="Calibri" panose="020F0502020204030204" pitchFamily="34" charset="0"/>
                <a:ea typeface="SimSun" panose="02010600030101010101" pitchFamily="2" charset="-122"/>
              </a:rPr>
              <a:t>五 旬 節 到 了 ，門 徒 都 聚 集 在 一 處 。</a:t>
            </a:r>
            <a:endParaRPr lang="en-US" altLang="zh-TW" sz="3600" dirty="0">
              <a:latin typeface="Calibri" panose="020F0502020204030204" pitchFamily="34" charset="0"/>
              <a:ea typeface="SimSun" panose="02010600030101010101" pitchFamily="2" charset="-122"/>
            </a:endParaRPr>
          </a:p>
          <a:p>
            <a:endParaRPr lang="zh-TW" altLang="en-US" sz="3600" dirty="0">
              <a:latin typeface="Calibri" panose="020F0502020204030204" pitchFamily="34" charset="0"/>
              <a:ea typeface="SimSun" panose="02010600030101010101" pitchFamily="2" charset="-122"/>
            </a:endParaRPr>
          </a:p>
          <a:p>
            <a:r>
              <a:rPr lang="en-US" altLang="zh-TW" sz="3600" b="1" baseline="30000" dirty="0">
                <a:latin typeface="Calibri" panose="020F0502020204030204" pitchFamily="34" charset="0"/>
                <a:ea typeface="SimSun" panose="02010600030101010101" pitchFamily="2" charset="-122"/>
              </a:rPr>
              <a:t>2 </a:t>
            </a:r>
            <a:r>
              <a:rPr lang="zh-TW" altLang="en-US" sz="3600" dirty="0">
                <a:latin typeface="Calibri" panose="020F0502020204030204" pitchFamily="34" charset="0"/>
                <a:ea typeface="SimSun" panose="02010600030101010101" pitchFamily="2" charset="-122"/>
              </a:rPr>
              <a:t>忽 然 ， 從 天 上 有 響 聲 下 來 ， 好 像 一 陣 </a:t>
            </a:r>
            <a:r>
              <a:rPr lang="zh-TW" altLang="en-US" sz="3600" dirty="0">
                <a:solidFill>
                  <a:srgbClr val="FBD229"/>
                </a:solidFill>
                <a:latin typeface="Calibri" panose="020F0502020204030204" pitchFamily="34" charset="0"/>
                <a:ea typeface="SimSun" panose="02010600030101010101" pitchFamily="2" charset="-122"/>
              </a:rPr>
              <a:t>大 風 吹 過 </a:t>
            </a:r>
            <a:r>
              <a:rPr lang="zh-TW" altLang="en-US" sz="3600" dirty="0">
                <a:latin typeface="Calibri" panose="020F0502020204030204" pitchFamily="34" charset="0"/>
                <a:ea typeface="SimSun" panose="02010600030101010101" pitchFamily="2" charset="-122"/>
              </a:rPr>
              <a:t>， 充 滿 了 他 們 所 坐 的 屋 子 ，</a:t>
            </a:r>
            <a:endParaRPr lang="en-US" altLang="zh-TW" sz="3600" dirty="0">
              <a:latin typeface="Calibri" panose="020F0502020204030204" pitchFamily="34" charset="0"/>
              <a:ea typeface="SimSun" panose="02010600030101010101" pitchFamily="2" charset="-122"/>
            </a:endParaRPr>
          </a:p>
          <a:p>
            <a:endParaRPr lang="zh-TW" altLang="en-US" sz="3600" dirty="0">
              <a:latin typeface="Calibri" panose="020F0502020204030204" pitchFamily="34" charset="0"/>
              <a:ea typeface="SimSun" panose="02010600030101010101" pitchFamily="2" charset="-122"/>
            </a:endParaRPr>
          </a:p>
          <a:p>
            <a:r>
              <a:rPr lang="en-US" altLang="zh-TW" sz="3600" b="1" baseline="30000" dirty="0">
                <a:latin typeface="Calibri" panose="020F0502020204030204" pitchFamily="34" charset="0"/>
                <a:ea typeface="SimSun" panose="02010600030101010101" pitchFamily="2" charset="-122"/>
              </a:rPr>
              <a:t>3 </a:t>
            </a:r>
            <a:r>
              <a:rPr lang="zh-TW" altLang="en-US" sz="3600" dirty="0">
                <a:latin typeface="Calibri" panose="020F0502020204030204" pitchFamily="34" charset="0"/>
                <a:ea typeface="SimSun" panose="02010600030101010101" pitchFamily="2" charset="-122"/>
              </a:rPr>
              <a:t>又 有 </a:t>
            </a:r>
            <a:r>
              <a:rPr lang="zh-TW" altLang="en-US" sz="3600" dirty="0">
                <a:solidFill>
                  <a:srgbClr val="FBD229"/>
                </a:solidFill>
                <a:latin typeface="Calibri" panose="020F0502020204030204" pitchFamily="34" charset="0"/>
                <a:ea typeface="SimSun" panose="02010600030101010101" pitchFamily="2" charset="-122"/>
              </a:rPr>
              <a:t>舌 頭 如 火 燄 </a:t>
            </a:r>
            <a:r>
              <a:rPr lang="zh-TW" altLang="en-US" sz="3600" dirty="0">
                <a:latin typeface="Calibri" panose="020F0502020204030204" pitchFamily="34" charset="0"/>
                <a:ea typeface="SimSun" panose="02010600030101010101" pitchFamily="2" charset="-122"/>
              </a:rPr>
              <a:t>顯 現 出 來 ， 分 開 落 在 他 們 各 人 頭 上 。</a:t>
            </a:r>
            <a:br>
              <a:rPr lang="en-US" altLang="zh-TW" sz="3600" dirty="0">
                <a:latin typeface="Calibri" panose="020F0502020204030204" pitchFamily="34" charset="0"/>
                <a:ea typeface="SimSun" panose="02010600030101010101" pitchFamily="2" charset="-122"/>
              </a:rPr>
            </a:br>
            <a:endParaRPr lang="zh-TW" altLang="en-US" sz="3600" dirty="0">
              <a:latin typeface="Calibri" panose="020F0502020204030204" pitchFamily="34" charset="0"/>
              <a:ea typeface="SimSun" panose="02010600030101010101" pitchFamily="2" charset="-122"/>
            </a:endParaRPr>
          </a:p>
          <a:p>
            <a:r>
              <a:rPr lang="en-US" altLang="zh-TW" sz="3600" b="1" baseline="30000" dirty="0">
                <a:latin typeface="Calibri" panose="020F0502020204030204" pitchFamily="34" charset="0"/>
                <a:ea typeface="SimSun" panose="02010600030101010101" pitchFamily="2" charset="-122"/>
              </a:rPr>
              <a:t>4 </a:t>
            </a:r>
            <a:r>
              <a:rPr lang="zh-TW" altLang="en-US" sz="3600" dirty="0">
                <a:latin typeface="Calibri" panose="020F0502020204030204" pitchFamily="34" charset="0"/>
                <a:ea typeface="SimSun" panose="02010600030101010101" pitchFamily="2" charset="-122"/>
              </a:rPr>
              <a:t>他 們 就 都 </a:t>
            </a:r>
            <a:r>
              <a:rPr lang="zh-TW" altLang="en-US" sz="3600" dirty="0">
                <a:solidFill>
                  <a:srgbClr val="FBD229"/>
                </a:solidFill>
                <a:latin typeface="Calibri" panose="020F0502020204030204" pitchFamily="34" charset="0"/>
                <a:ea typeface="SimSun" panose="02010600030101010101" pitchFamily="2" charset="-122"/>
              </a:rPr>
              <a:t>被 聖 靈 充 滿 </a:t>
            </a:r>
            <a:r>
              <a:rPr lang="zh-TW" altLang="en-US" sz="3600" dirty="0">
                <a:latin typeface="Calibri" panose="020F0502020204030204" pitchFamily="34" charset="0"/>
                <a:ea typeface="SimSun" panose="02010600030101010101" pitchFamily="2" charset="-122"/>
              </a:rPr>
              <a:t>， 按 著 聖 靈 所 賜 的 口 才 說 起 別 國 的 話 來 。</a:t>
            </a:r>
          </a:p>
        </p:txBody>
      </p:sp>
    </p:spTree>
    <p:extLst>
      <p:ext uri="{BB962C8B-B14F-4D97-AF65-F5344CB8AC3E}">
        <p14:creationId xmlns:p14="http://schemas.microsoft.com/office/powerpoint/2010/main" val="20309430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609600" y="152400"/>
            <a:ext cx="7467600" cy="63709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3400" dirty="0">
                <a:solidFill>
                  <a:schemeClr val="accent2">
                    <a:lumMod val="75000"/>
                  </a:schemeClr>
                </a:solidFill>
              </a:rPr>
              <a:t>Acts 2:5-8 </a:t>
            </a:r>
          </a:p>
          <a:p>
            <a:r>
              <a:rPr lang="en-US" sz="3400" dirty="0">
                <a:solidFill>
                  <a:schemeClr val="accent2">
                    <a:lumMod val="75000"/>
                  </a:schemeClr>
                </a:solidFill>
              </a:rPr>
              <a:t>Now there were staying in Jerusalem God-fearing Jews from every nation under heaven. When they heard this sound, a crowd came together in bewilderment, because each one heard them </a:t>
            </a:r>
            <a:r>
              <a:rPr lang="en-US" sz="3400" dirty="0"/>
              <a:t>speaking in his own language</a:t>
            </a:r>
            <a:r>
              <a:rPr lang="en-US" sz="3400" dirty="0">
                <a:solidFill>
                  <a:schemeClr val="accent2">
                    <a:lumMod val="75000"/>
                  </a:schemeClr>
                </a:solidFill>
              </a:rPr>
              <a:t>. Utterly amazed, they asked: “Are not all these men who are speaking Galileans?  Then how is it that each of us hears them </a:t>
            </a:r>
            <a:r>
              <a:rPr lang="en-US" sz="3400" dirty="0">
                <a:solidFill>
                  <a:srgbClr val="FFFFFF"/>
                </a:solidFill>
              </a:rPr>
              <a:t>in his own native language? </a:t>
            </a:r>
            <a:endParaRPr lang="en-US" sz="3400" dirty="0">
              <a:solidFill>
                <a:srgbClr val="FFFFFF"/>
              </a:solidFill>
              <a:cs typeface="Arial" charset="0"/>
            </a:endParaRPr>
          </a:p>
        </p:txBody>
      </p:sp>
    </p:spTree>
    <p:extLst>
      <p:ext uri="{BB962C8B-B14F-4D97-AF65-F5344CB8AC3E}">
        <p14:creationId xmlns:p14="http://schemas.microsoft.com/office/powerpoint/2010/main" val="1242114168"/>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609600" y="152400"/>
            <a:ext cx="8077200" cy="6186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zh-TW" altLang="en-US" sz="3600" u="sng" dirty="0">
                <a:latin typeface="Calibri" panose="020F0502020204030204" pitchFamily="34" charset="0"/>
                <a:ea typeface="SimSun" panose="02010600030101010101" pitchFamily="2" charset="-122"/>
              </a:rPr>
              <a:t>使 徒 行 傳 </a:t>
            </a:r>
            <a:r>
              <a:rPr lang="en-US" sz="3600" u="sng" dirty="0">
                <a:latin typeface="Calibri" panose="020F0502020204030204" pitchFamily="34" charset="0"/>
                <a:ea typeface="SimSun" panose="02010600030101010101" pitchFamily="2" charset="-122"/>
                <a:cs typeface="Arial" charset="0"/>
              </a:rPr>
              <a:t>2:5-8</a:t>
            </a:r>
            <a:r>
              <a:rPr lang="en-US" sz="3600" dirty="0">
                <a:latin typeface="Calibri" panose="020F0502020204030204" pitchFamily="34" charset="0"/>
                <a:ea typeface="SimSun" panose="02010600030101010101" pitchFamily="2" charset="-122"/>
                <a:cs typeface="Arial" charset="0"/>
              </a:rPr>
              <a:t>  </a:t>
            </a:r>
            <a:br>
              <a:rPr lang="en-US" sz="3600" dirty="0">
                <a:latin typeface="Calibri" panose="020F0502020204030204" pitchFamily="34" charset="0"/>
                <a:ea typeface="SimSun" panose="02010600030101010101" pitchFamily="2" charset="-122"/>
                <a:cs typeface="Arial" charset="0"/>
              </a:rPr>
            </a:br>
            <a:endParaRPr lang="en-US" sz="3600" dirty="0">
              <a:latin typeface="Calibri" panose="020F0502020204030204" pitchFamily="34" charset="0"/>
              <a:ea typeface="SimSun" panose="02010600030101010101" pitchFamily="2" charset="-122"/>
              <a:cs typeface="Arial" charset="0"/>
            </a:endParaRPr>
          </a:p>
          <a:p>
            <a:r>
              <a:rPr lang="en-US" altLang="zh-TW" sz="3600" b="1" baseline="30000" dirty="0">
                <a:latin typeface="Calibri" panose="020F0502020204030204" pitchFamily="34" charset="0"/>
                <a:ea typeface="SimSun" panose="02010600030101010101" pitchFamily="2" charset="-122"/>
              </a:rPr>
              <a:t>5 </a:t>
            </a:r>
            <a:r>
              <a:rPr lang="zh-TW" altLang="en-US" sz="3600" dirty="0">
                <a:latin typeface="Calibri" panose="020F0502020204030204" pitchFamily="34" charset="0"/>
                <a:ea typeface="SimSun" panose="02010600030101010101" pitchFamily="2" charset="-122"/>
              </a:rPr>
              <a:t>那 時 ， 有 虔 誠 的 猶 太 人 從 天 下 各 國 來 ， 住 在 耶 路 撒 冷 。</a:t>
            </a:r>
          </a:p>
          <a:p>
            <a:r>
              <a:rPr lang="en-US" altLang="zh-TW" sz="3600" b="1" baseline="30000" dirty="0">
                <a:latin typeface="Calibri" panose="020F0502020204030204" pitchFamily="34" charset="0"/>
                <a:ea typeface="SimSun" panose="02010600030101010101" pitchFamily="2" charset="-122"/>
              </a:rPr>
              <a:t>6 </a:t>
            </a:r>
            <a:r>
              <a:rPr lang="zh-TW" altLang="en-US" sz="3600" dirty="0">
                <a:latin typeface="Calibri" panose="020F0502020204030204" pitchFamily="34" charset="0"/>
                <a:ea typeface="SimSun" panose="02010600030101010101" pitchFamily="2" charset="-122"/>
              </a:rPr>
              <a:t>這 聲 音 一 響 ， 眾 人 都 來 聚 集 ， 各 人 聽 見 門 徒 </a:t>
            </a:r>
            <a:r>
              <a:rPr lang="zh-TW" altLang="en-US" sz="3600" dirty="0">
                <a:solidFill>
                  <a:srgbClr val="FBD229"/>
                </a:solidFill>
                <a:latin typeface="Calibri" panose="020F0502020204030204" pitchFamily="34" charset="0"/>
                <a:ea typeface="SimSun" panose="02010600030101010101" pitchFamily="2" charset="-122"/>
              </a:rPr>
              <a:t>用 眾 人 的 鄉 談 說 話 </a:t>
            </a:r>
            <a:r>
              <a:rPr lang="zh-TW" altLang="en-US" sz="3600" dirty="0">
                <a:latin typeface="Calibri" panose="020F0502020204030204" pitchFamily="34" charset="0"/>
                <a:ea typeface="SimSun" panose="02010600030101010101" pitchFamily="2" charset="-122"/>
              </a:rPr>
              <a:t>， 就 甚 納 悶 ；</a:t>
            </a:r>
          </a:p>
          <a:p>
            <a:r>
              <a:rPr lang="en-US" altLang="zh-TW" sz="3600" b="1" baseline="30000" dirty="0">
                <a:latin typeface="Calibri" panose="020F0502020204030204" pitchFamily="34" charset="0"/>
                <a:ea typeface="SimSun" panose="02010600030101010101" pitchFamily="2" charset="-122"/>
              </a:rPr>
              <a:t>7 </a:t>
            </a:r>
            <a:r>
              <a:rPr lang="zh-TW" altLang="en-US" sz="3600" dirty="0">
                <a:latin typeface="Calibri" panose="020F0502020204030204" pitchFamily="34" charset="0"/>
                <a:ea typeface="SimSun" panose="02010600030101010101" pitchFamily="2" charset="-122"/>
              </a:rPr>
              <a:t>都 驚 訝 希 奇 說 ： 看 哪 ， 這 說 話 的 不 都 是 加 利 利 人 麼 ？</a:t>
            </a:r>
          </a:p>
          <a:p>
            <a:r>
              <a:rPr lang="en-US" altLang="zh-TW" sz="3600" b="1" baseline="30000" dirty="0">
                <a:latin typeface="Calibri" panose="020F0502020204030204" pitchFamily="34" charset="0"/>
                <a:ea typeface="SimSun" panose="02010600030101010101" pitchFamily="2" charset="-122"/>
              </a:rPr>
              <a:t>8 </a:t>
            </a:r>
            <a:r>
              <a:rPr lang="zh-TW" altLang="en-US" sz="3600" dirty="0">
                <a:latin typeface="Calibri" panose="020F0502020204030204" pitchFamily="34" charset="0"/>
                <a:ea typeface="SimSun" panose="02010600030101010101" pitchFamily="2" charset="-122"/>
              </a:rPr>
              <a:t>我 們 各 人 ， 怎 麼 聽 見 他 們 說 我 們 </a:t>
            </a:r>
            <a:r>
              <a:rPr lang="zh-TW" altLang="en-US" sz="3600" dirty="0">
                <a:solidFill>
                  <a:srgbClr val="FBD229"/>
                </a:solidFill>
                <a:latin typeface="Calibri" panose="020F0502020204030204" pitchFamily="34" charset="0"/>
                <a:ea typeface="SimSun" panose="02010600030101010101" pitchFamily="2" charset="-122"/>
              </a:rPr>
              <a:t>生 來 所 用 的 鄉 談 </a:t>
            </a:r>
            <a:r>
              <a:rPr lang="zh-TW" altLang="en-US" sz="3600" dirty="0">
                <a:latin typeface="Calibri" panose="020F0502020204030204" pitchFamily="34" charset="0"/>
                <a:ea typeface="SimSun" panose="02010600030101010101" pitchFamily="2" charset="-122"/>
              </a:rPr>
              <a:t>呢 ？</a:t>
            </a:r>
          </a:p>
        </p:txBody>
      </p:sp>
    </p:spTree>
    <p:extLst>
      <p:ext uri="{BB962C8B-B14F-4D97-AF65-F5344CB8AC3E}">
        <p14:creationId xmlns:p14="http://schemas.microsoft.com/office/powerpoint/2010/main" val="5589132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609600" y="152400"/>
            <a:ext cx="7467600" cy="64940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3200" dirty="0">
                <a:solidFill>
                  <a:srgbClr val="FBD229"/>
                </a:solidFill>
              </a:rPr>
              <a:t>Acts 2:29-32 </a:t>
            </a:r>
          </a:p>
          <a:p>
            <a:r>
              <a:rPr lang="en-US" sz="3200" dirty="0">
                <a:solidFill>
                  <a:srgbClr val="FBD229"/>
                </a:solidFill>
              </a:rPr>
              <a:t>“Brothers, I can tell you confidently that </a:t>
            </a:r>
            <a:r>
              <a:rPr lang="en-US" sz="3200" dirty="0"/>
              <a:t>the patriarch David died and was buried, and his tomb is here to this day. </a:t>
            </a:r>
            <a:r>
              <a:rPr lang="en-US" sz="3200" dirty="0">
                <a:solidFill>
                  <a:srgbClr val="FBD229"/>
                </a:solidFill>
              </a:rPr>
              <a:t>But he was a prophet and knew that God had promised him on oath that he would place one of his descendants on his throne. Seeing what was ahead, he spoke of the resurrection of the Messiah, that he was not abandoned to the grave, nor did his body see decay.  </a:t>
            </a:r>
            <a:r>
              <a:rPr lang="en-US" sz="3200" dirty="0"/>
              <a:t>God has raised this Jesus to life, and we are all witnesses of the fact. </a:t>
            </a:r>
            <a:endParaRPr lang="en-US" sz="3200" dirty="0">
              <a:solidFill>
                <a:srgbClr val="FBD229"/>
              </a:solidFill>
              <a:cs typeface="Arial" charset="0"/>
            </a:endParaRPr>
          </a:p>
        </p:txBody>
      </p:sp>
    </p:spTree>
    <p:extLst>
      <p:ext uri="{BB962C8B-B14F-4D97-AF65-F5344CB8AC3E}">
        <p14:creationId xmlns:p14="http://schemas.microsoft.com/office/powerpoint/2010/main" val="21367124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609600" y="152400"/>
            <a:ext cx="8077200" cy="6370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zh-TW" altLang="en-US" sz="3400" u="sng" dirty="0">
                <a:latin typeface="Calibri" panose="020F0502020204030204" pitchFamily="34" charset="0"/>
                <a:ea typeface="SimSun" panose="02010600030101010101" pitchFamily="2" charset="-122"/>
              </a:rPr>
              <a:t>使 徒 行 傳 </a:t>
            </a:r>
            <a:r>
              <a:rPr lang="en-US" sz="3400" u="sng" dirty="0">
                <a:latin typeface="Calibri" panose="020F0502020204030204" pitchFamily="34" charset="0"/>
                <a:ea typeface="SimSun" panose="02010600030101010101" pitchFamily="2" charset="-122"/>
                <a:cs typeface="Arial" charset="0"/>
              </a:rPr>
              <a:t>2:29-32</a:t>
            </a:r>
            <a:r>
              <a:rPr lang="en-US" sz="3400" dirty="0">
                <a:latin typeface="Calibri" panose="020F0502020204030204" pitchFamily="34" charset="0"/>
                <a:ea typeface="SimSun" panose="02010600030101010101" pitchFamily="2" charset="-122"/>
                <a:cs typeface="Arial" charset="0"/>
              </a:rPr>
              <a:t>  </a:t>
            </a:r>
            <a:br>
              <a:rPr lang="en-US" sz="3400" dirty="0">
                <a:latin typeface="Calibri" panose="020F0502020204030204" pitchFamily="34" charset="0"/>
                <a:ea typeface="SimSun" panose="02010600030101010101" pitchFamily="2" charset="-122"/>
                <a:cs typeface="Arial" charset="0"/>
              </a:rPr>
            </a:br>
            <a:endParaRPr lang="en-US" sz="3400" dirty="0">
              <a:latin typeface="Calibri" panose="020F0502020204030204" pitchFamily="34" charset="0"/>
              <a:ea typeface="SimSun" panose="02010600030101010101" pitchFamily="2" charset="-122"/>
              <a:cs typeface="Arial" charset="0"/>
            </a:endParaRPr>
          </a:p>
          <a:p>
            <a:r>
              <a:rPr lang="en-US" altLang="zh-TW" sz="3400" b="1" baseline="30000" dirty="0">
                <a:latin typeface="Calibri" panose="020F0502020204030204" pitchFamily="34" charset="0"/>
                <a:ea typeface="SimSun" panose="02010600030101010101" pitchFamily="2" charset="-122"/>
              </a:rPr>
              <a:t>29 </a:t>
            </a:r>
            <a:r>
              <a:rPr lang="zh-TW" altLang="en-US" sz="3400" dirty="0">
                <a:latin typeface="Calibri" panose="020F0502020204030204" pitchFamily="34" charset="0"/>
                <a:ea typeface="SimSun" panose="02010600030101010101" pitchFamily="2" charset="-122"/>
              </a:rPr>
              <a:t>弟 兄 們 ！ </a:t>
            </a:r>
            <a:r>
              <a:rPr lang="zh-TW" altLang="en-US" sz="3400" dirty="0">
                <a:solidFill>
                  <a:srgbClr val="FBD229"/>
                </a:solidFill>
                <a:latin typeface="Calibri" panose="020F0502020204030204" pitchFamily="34" charset="0"/>
                <a:ea typeface="SimSun" panose="02010600030101010101" pitchFamily="2" charset="-122"/>
              </a:rPr>
              <a:t>先 祖 大 衛 的 事 </a:t>
            </a:r>
            <a:r>
              <a:rPr lang="zh-TW" altLang="en-US" sz="3400" dirty="0">
                <a:latin typeface="Calibri" panose="020F0502020204030204" pitchFamily="34" charset="0"/>
                <a:ea typeface="SimSun" panose="02010600030101010101" pitchFamily="2" charset="-122"/>
              </a:rPr>
              <a:t>， 我 可 以 明 明 的 對 你 們 說 ： 他 死 了 ， 也 葬 埋 了</a:t>
            </a:r>
            <a:r>
              <a:rPr lang="zh-TW" altLang="en-US" sz="3400" dirty="0">
                <a:solidFill>
                  <a:srgbClr val="00FFFF"/>
                </a:solidFill>
                <a:latin typeface="Calibri" panose="020F0502020204030204" pitchFamily="34" charset="0"/>
                <a:ea typeface="SimSun" panose="02010600030101010101" pitchFamily="2" charset="-122"/>
              </a:rPr>
              <a:t> </a:t>
            </a:r>
            <a:r>
              <a:rPr lang="zh-TW" altLang="en-US" sz="3400" dirty="0">
                <a:latin typeface="Calibri" panose="020F0502020204030204" pitchFamily="34" charset="0"/>
                <a:ea typeface="SimSun" panose="02010600030101010101" pitchFamily="2" charset="-122"/>
              </a:rPr>
              <a:t>， 並 且 他 的 墳 墓 直 到 今 日 還 在 我 們 這 裡 。</a:t>
            </a:r>
            <a:r>
              <a:rPr lang="en-US" altLang="zh-TW" sz="3400" b="1" baseline="30000" dirty="0">
                <a:latin typeface="Calibri" panose="020F0502020204030204" pitchFamily="34" charset="0"/>
                <a:ea typeface="SimSun" panose="02010600030101010101" pitchFamily="2" charset="-122"/>
              </a:rPr>
              <a:t>30 </a:t>
            </a:r>
            <a:r>
              <a:rPr lang="zh-TW" altLang="en-US" sz="3400" dirty="0">
                <a:solidFill>
                  <a:srgbClr val="FBD229"/>
                </a:solidFill>
                <a:latin typeface="Calibri" panose="020F0502020204030204" pitchFamily="34" charset="0"/>
                <a:ea typeface="SimSun" panose="02010600030101010101" pitchFamily="2" charset="-122"/>
              </a:rPr>
              <a:t>大 衛 既 是 先 知 </a:t>
            </a:r>
            <a:r>
              <a:rPr lang="zh-TW" altLang="en-US" sz="3400" dirty="0">
                <a:latin typeface="Calibri" panose="020F0502020204030204" pitchFamily="34" charset="0"/>
                <a:ea typeface="SimSun" panose="02010600030101010101" pitchFamily="2" charset="-122"/>
              </a:rPr>
              <a:t>， 又 曉 得 神 曾 向 他 起 誓 ， 要 從 他 的 後 裔 中 立 一 位 坐 在 他 的 寶 座 上 ，</a:t>
            </a:r>
            <a:r>
              <a:rPr lang="en-US" altLang="zh-TW" sz="3400" b="1" baseline="30000" dirty="0">
                <a:latin typeface="Calibri" panose="020F0502020204030204" pitchFamily="34" charset="0"/>
                <a:ea typeface="SimSun" panose="02010600030101010101" pitchFamily="2" charset="-122"/>
              </a:rPr>
              <a:t>31 </a:t>
            </a:r>
            <a:r>
              <a:rPr lang="zh-TW" altLang="en-US" sz="3400" dirty="0">
                <a:latin typeface="Calibri" panose="020F0502020204030204" pitchFamily="34" charset="0"/>
                <a:ea typeface="SimSun" panose="02010600030101010101" pitchFamily="2" charset="-122"/>
              </a:rPr>
              <a:t>就 </a:t>
            </a:r>
            <a:r>
              <a:rPr lang="zh-TW" altLang="en-US" sz="3400" dirty="0">
                <a:solidFill>
                  <a:srgbClr val="FBD229"/>
                </a:solidFill>
                <a:latin typeface="Calibri" panose="020F0502020204030204" pitchFamily="34" charset="0"/>
                <a:ea typeface="SimSun" panose="02010600030101010101" pitchFamily="2" charset="-122"/>
              </a:rPr>
              <a:t>預 先 看 明 這 事 </a:t>
            </a:r>
            <a:r>
              <a:rPr lang="zh-TW" altLang="en-US" sz="3400" dirty="0">
                <a:latin typeface="Calibri" panose="020F0502020204030204" pitchFamily="34" charset="0"/>
                <a:ea typeface="SimSun" panose="02010600030101010101" pitchFamily="2" charset="-122"/>
              </a:rPr>
              <a:t>， 講 論 </a:t>
            </a:r>
            <a:r>
              <a:rPr lang="zh-TW" altLang="en-US" sz="3400" dirty="0">
                <a:solidFill>
                  <a:srgbClr val="FBD229"/>
                </a:solidFill>
                <a:latin typeface="Calibri" panose="020F0502020204030204" pitchFamily="34" charset="0"/>
                <a:ea typeface="SimSun" panose="02010600030101010101" pitchFamily="2" charset="-122"/>
              </a:rPr>
              <a:t>基 督 復 活 </a:t>
            </a:r>
            <a:r>
              <a:rPr lang="zh-TW" altLang="en-US" sz="3400" dirty="0">
                <a:latin typeface="Calibri" panose="020F0502020204030204" pitchFamily="34" charset="0"/>
                <a:ea typeface="SimSun" panose="02010600030101010101" pitchFamily="2" charset="-122"/>
              </a:rPr>
              <a:t>說 ：</a:t>
            </a:r>
            <a:r>
              <a:rPr lang="zh-TW" altLang="en-US" sz="3400" dirty="0">
                <a:solidFill>
                  <a:srgbClr val="FBD229"/>
                </a:solidFill>
                <a:latin typeface="Calibri" panose="020F0502020204030204" pitchFamily="34" charset="0"/>
                <a:ea typeface="SimSun" panose="02010600030101010101" pitchFamily="2" charset="-122"/>
              </a:rPr>
              <a:t> </a:t>
            </a:r>
            <a:r>
              <a:rPr lang="zh-TW" altLang="en-US" sz="3400" dirty="0">
                <a:latin typeface="Calibri" panose="020F0502020204030204" pitchFamily="34" charset="0"/>
                <a:ea typeface="SimSun" panose="02010600030101010101" pitchFamily="2" charset="-122"/>
              </a:rPr>
              <a:t>他 的 靈 魂 不 撇 在 陰 間 ； 他 的 肉 身 也 不 見 朽 壞 。</a:t>
            </a:r>
            <a:r>
              <a:rPr lang="en-US" altLang="zh-TW" sz="3400" b="1" baseline="30000" dirty="0">
                <a:latin typeface="Calibri" panose="020F0502020204030204" pitchFamily="34" charset="0"/>
                <a:ea typeface="SimSun" panose="02010600030101010101" pitchFamily="2" charset="-122"/>
              </a:rPr>
              <a:t>32 </a:t>
            </a:r>
            <a:r>
              <a:rPr lang="zh-TW" altLang="en-US" sz="3400" dirty="0">
                <a:latin typeface="Calibri" panose="020F0502020204030204" pitchFamily="34" charset="0"/>
                <a:ea typeface="SimSun" panose="02010600030101010101" pitchFamily="2" charset="-122"/>
              </a:rPr>
              <a:t>這 耶 穌 ， 神 已 經 叫 他 復 活 了 ， </a:t>
            </a:r>
            <a:r>
              <a:rPr lang="zh-TW" altLang="en-US" sz="3400" dirty="0">
                <a:solidFill>
                  <a:srgbClr val="FBD229"/>
                </a:solidFill>
                <a:latin typeface="Calibri" panose="020F0502020204030204" pitchFamily="34" charset="0"/>
                <a:ea typeface="SimSun" panose="02010600030101010101" pitchFamily="2" charset="-122"/>
              </a:rPr>
              <a:t>我 們 都 為 這 事 作 見 證 </a:t>
            </a:r>
            <a:r>
              <a:rPr lang="zh-TW" altLang="en-US" sz="3400" dirty="0">
                <a:latin typeface="Calibri" panose="020F0502020204030204" pitchFamily="34" charset="0"/>
                <a:ea typeface="SimSun" panose="02010600030101010101" pitchFamily="2" charset="-122"/>
              </a:rPr>
              <a:t>。</a:t>
            </a:r>
          </a:p>
        </p:txBody>
      </p:sp>
    </p:spTree>
    <p:extLst>
      <p:ext uri="{BB962C8B-B14F-4D97-AF65-F5344CB8AC3E}">
        <p14:creationId xmlns:p14="http://schemas.microsoft.com/office/powerpoint/2010/main" val="239978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81000" y="1143000"/>
            <a:ext cx="8382000" cy="2308324"/>
          </a:xfrm>
          <a:prstGeom prst="rect">
            <a:avLst/>
          </a:prstGeom>
          <a:solidFill>
            <a:srgbClr val="800000"/>
          </a:solidFill>
          <a:ln w="57150" cmpd="thinThick">
            <a:solidFill>
              <a:srgbClr val="FF9900"/>
            </a:solidFill>
            <a:miter lim="800000"/>
            <a:headEnd/>
            <a:tailEnd/>
          </a:ln>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spcBef>
                <a:spcPct val="50000"/>
              </a:spcBef>
            </a:pPr>
            <a:r>
              <a:rPr lang="zh-TW" altLang="en-US" sz="7200" b="1" dirty="0">
                <a:latin typeface="DFKai-SB" panose="03000509000000000000" pitchFamily="65" charset="-120"/>
                <a:ea typeface="DFKai-SB" panose="03000509000000000000" pitchFamily="65" charset="-120"/>
              </a:rPr>
              <a:t>五旬節的</a:t>
            </a:r>
            <a:br>
              <a:rPr lang="en-US" altLang="zh-TW" sz="7200" b="1" dirty="0">
                <a:latin typeface="DFKai-SB" panose="03000509000000000000" pitchFamily="65" charset="-120"/>
                <a:ea typeface="DFKai-SB" panose="03000509000000000000" pitchFamily="65" charset="-120"/>
              </a:rPr>
            </a:br>
            <a:r>
              <a:rPr lang="zh-TW" altLang="en-US" sz="7200" b="1" dirty="0">
                <a:latin typeface="DFKai-SB" panose="03000509000000000000" pitchFamily="65" charset="-120"/>
                <a:ea typeface="DFKai-SB" panose="03000509000000000000" pitchFamily="65" charset="-120"/>
              </a:rPr>
              <a:t>猶太根源</a:t>
            </a:r>
            <a:endParaRPr lang="en-US" sz="7200" i="1" dirty="0">
              <a:solidFill>
                <a:srgbClr val="FBD229"/>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2276236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86673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2"/>
          <p:cNvSpPr txBox="1">
            <a:spLocks noChangeArrowheads="1"/>
          </p:cNvSpPr>
          <p:nvPr/>
        </p:nvSpPr>
        <p:spPr bwMode="auto">
          <a:xfrm>
            <a:off x="4267200" y="381000"/>
            <a:ext cx="4648200" cy="1107996"/>
          </a:xfrm>
          <a:prstGeom prst="rect">
            <a:avLst/>
          </a:prstGeom>
          <a:solidFill>
            <a:srgbClr val="800000"/>
          </a:solidFill>
          <a:ln w="57150" cmpd="thinThick">
            <a:solidFill>
              <a:srgbClr val="FF9900"/>
            </a:solidFill>
            <a:miter lim="800000"/>
            <a:headEnd/>
            <a:tailEnd/>
          </a:ln>
        </p:spPr>
        <p:txBody>
          <a:bodyPr wrap="squar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spcBef>
                <a:spcPct val="50000"/>
              </a:spcBef>
            </a:pPr>
            <a:r>
              <a:rPr lang="en-US" sz="6600" dirty="0">
                <a:solidFill>
                  <a:srgbClr val="FFCC00"/>
                </a:solidFill>
              </a:rPr>
              <a:t>The Future</a:t>
            </a:r>
            <a:endParaRPr lang="en-US" dirty="0">
              <a:solidFill>
                <a:srgbClr val="FF9900"/>
              </a:solidFill>
            </a:endParaRPr>
          </a:p>
        </p:txBody>
      </p:sp>
      <p:pic>
        <p:nvPicPr>
          <p:cNvPr id="65539"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072358">
            <a:off x="50800" y="2025650"/>
            <a:ext cx="4559300" cy="5016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6574891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2"/>
          <p:cNvSpPr txBox="1">
            <a:spLocks noChangeArrowheads="1"/>
          </p:cNvSpPr>
          <p:nvPr/>
        </p:nvSpPr>
        <p:spPr bwMode="auto">
          <a:xfrm>
            <a:off x="3733800" y="304800"/>
            <a:ext cx="5181600" cy="1200329"/>
          </a:xfrm>
          <a:prstGeom prst="rect">
            <a:avLst/>
          </a:prstGeom>
          <a:solidFill>
            <a:srgbClr val="800000"/>
          </a:solidFill>
          <a:ln w="57150" cmpd="thinThick">
            <a:solidFill>
              <a:srgbClr val="FF9900"/>
            </a:solidFill>
            <a:miter lim="800000"/>
            <a:headEnd/>
            <a:tailEnd/>
          </a:ln>
        </p:spPr>
        <p:txBody>
          <a:bodyPr wrap="squar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spcBef>
                <a:spcPct val="50000"/>
              </a:spcBef>
            </a:pPr>
            <a:r>
              <a:rPr lang="zh-TW" altLang="en-US" sz="7200" b="1" dirty="0">
                <a:latin typeface="DFKai-SB" panose="03000509000000000000" pitchFamily="65" charset="-120"/>
                <a:ea typeface="DFKai-SB" panose="03000509000000000000" pitchFamily="65" charset="-120"/>
              </a:rPr>
              <a:t>未來</a:t>
            </a:r>
            <a:endParaRPr lang="en-US" sz="7200" i="1" dirty="0">
              <a:solidFill>
                <a:srgbClr val="FBD229"/>
              </a:solidFill>
              <a:latin typeface="DFKai-SB" panose="03000509000000000000" pitchFamily="65" charset="-120"/>
              <a:ea typeface="DFKai-SB" panose="03000509000000000000" pitchFamily="65" charset="-120"/>
            </a:endParaRPr>
          </a:p>
        </p:txBody>
      </p:sp>
      <p:pic>
        <p:nvPicPr>
          <p:cNvPr id="65539"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072358">
            <a:off x="50800" y="2025650"/>
            <a:ext cx="4559300" cy="5016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2294271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ext Box 2"/>
          <p:cNvSpPr txBox="1">
            <a:spLocks noChangeArrowheads="1"/>
          </p:cNvSpPr>
          <p:nvPr/>
        </p:nvSpPr>
        <p:spPr bwMode="auto">
          <a:xfrm>
            <a:off x="685800" y="304800"/>
            <a:ext cx="7467600" cy="6035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3000" u="sng" dirty="0">
                <a:solidFill>
                  <a:srgbClr val="FBD229"/>
                </a:solidFill>
                <a:cs typeface="Arial" charset="0"/>
              </a:rPr>
              <a:t>1Cor. 15:20</a:t>
            </a:r>
            <a:r>
              <a:rPr lang="en-US" sz="3000" dirty="0">
                <a:solidFill>
                  <a:srgbClr val="FBD229"/>
                </a:solidFill>
                <a:cs typeface="Arial" charset="0"/>
              </a:rPr>
              <a:t>  But Christ has indeed been raised from the dead, the </a:t>
            </a:r>
            <a:r>
              <a:rPr lang="en-US" sz="3000" dirty="0" err="1">
                <a:solidFill>
                  <a:srgbClr val="FFFFFF"/>
                </a:solidFill>
                <a:cs typeface="Arial" charset="0"/>
              </a:rPr>
              <a:t>firstfruits</a:t>
            </a:r>
            <a:r>
              <a:rPr lang="en-US" sz="3000" dirty="0">
                <a:solidFill>
                  <a:srgbClr val="FFFFFF"/>
                </a:solidFill>
                <a:cs typeface="Arial" charset="0"/>
              </a:rPr>
              <a:t> of those who have fallen asleep</a:t>
            </a:r>
            <a:r>
              <a:rPr lang="en-US" sz="3000" dirty="0">
                <a:solidFill>
                  <a:srgbClr val="FBD229"/>
                </a:solidFill>
                <a:cs typeface="Arial" charset="0"/>
              </a:rPr>
              <a:t>. </a:t>
            </a:r>
            <a:r>
              <a:rPr lang="en-US" sz="3000" u="sng" dirty="0">
                <a:solidFill>
                  <a:srgbClr val="FBD229"/>
                </a:solidFill>
                <a:cs typeface="Arial" charset="0"/>
              </a:rPr>
              <a:t>21</a:t>
            </a:r>
            <a:r>
              <a:rPr lang="en-US" sz="3000" dirty="0">
                <a:solidFill>
                  <a:srgbClr val="FBD229"/>
                </a:solidFill>
                <a:cs typeface="Arial" charset="0"/>
              </a:rPr>
              <a:t> For since death came through a man, the resurrection of the dead comes also through a man. </a:t>
            </a:r>
            <a:r>
              <a:rPr lang="en-US" sz="3000" u="sng" dirty="0">
                <a:solidFill>
                  <a:srgbClr val="FBD229"/>
                </a:solidFill>
                <a:cs typeface="Arial" charset="0"/>
              </a:rPr>
              <a:t>22</a:t>
            </a:r>
            <a:r>
              <a:rPr lang="en-US" sz="3000" dirty="0">
                <a:solidFill>
                  <a:srgbClr val="FBD229"/>
                </a:solidFill>
                <a:cs typeface="Arial" charset="0"/>
              </a:rPr>
              <a:t> For as in Adam all die, so in Christ all will be made alive. </a:t>
            </a:r>
            <a:r>
              <a:rPr lang="en-US" sz="3000" u="sng" dirty="0">
                <a:solidFill>
                  <a:srgbClr val="FBD229"/>
                </a:solidFill>
                <a:cs typeface="Arial" charset="0"/>
              </a:rPr>
              <a:t>23</a:t>
            </a:r>
            <a:r>
              <a:rPr lang="en-US" sz="3000" dirty="0">
                <a:solidFill>
                  <a:srgbClr val="FBD229"/>
                </a:solidFill>
                <a:cs typeface="Arial" charset="0"/>
              </a:rPr>
              <a:t> But each in his own turn: Christ, the </a:t>
            </a:r>
            <a:r>
              <a:rPr lang="en-US" sz="3000" dirty="0" err="1">
                <a:solidFill>
                  <a:srgbClr val="FFFFFF"/>
                </a:solidFill>
                <a:cs typeface="Arial" charset="0"/>
              </a:rPr>
              <a:t>firstfruits</a:t>
            </a:r>
            <a:r>
              <a:rPr lang="en-US" sz="3000" dirty="0">
                <a:solidFill>
                  <a:srgbClr val="FBD229"/>
                </a:solidFill>
                <a:cs typeface="Arial" charset="0"/>
              </a:rPr>
              <a:t>; then, when he comes, those who belong to him. </a:t>
            </a:r>
            <a:r>
              <a:rPr lang="en-US" sz="3000" u="sng" dirty="0">
                <a:solidFill>
                  <a:srgbClr val="FBD229"/>
                </a:solidFill>
                <a:cs typeface="Arial" charset="0"/>
              </a:rPr>
              <a:t>24</a:t>
            </a:r>
            <a:r>
              <a:rPr lang="en-US" sz="3000" dirty="0">
                <a:solidFill>
                  <a:srgbClr val="FBD229"/>
                </a:solidFill>
                <a:cs typeface="Arial" charset="0"/>
              </a:rPr>
              <a:t> Then the end will come, when he hands over the kingdom to God the Father after he has destroyed all dominion, authority and power.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609600" y="116205"/>
            <a:ext cx="8077200" cy="68941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zh-TW" altLang="en-US" sz="3400" u="sng" dirty="0">
                <a:latin typeface="Calibri" panose="020F0502020204030204" pitchFamily="34" charset="0"/>
                <a:ea typeface="SimSun" panose="02010600030101010101" pitchFamily="2" charset="-122"/>
              </a:rPr>
              <a:t>歌 林 多 前 書 </a:t>
            </a:r>
            <a:r>
              <a:rPr lang="en-US" sz="3400" u="sng" dirty="0">
                <a:latin typeface="Calibri" panose="020F0502020204030204" pitchFamily="34" charset="0"/>
                <a:ea typeface="SimSun" panose="02010600030101010101" pitchFamily="2" charset="-122"/>
                <a:cs typeface="Arial" charset="0"/>
              </a:rPr>
              <a:t>15:20-24 </a:t>
            </a:r>
            <a:br>
              <a:rPr lang="en-US" sz="3400" dirty="0">
                <a:latin typeface="Calibri" panose="020F0502020204030204" pitchFamily="34" charset="0"/>
                <a:ea typeface="SimSun" panose="02010600030101010101" pitchFamily="2" charset="-122"/>
                <a:cs typeface="Arial" charset="0"/>
              </a:rPr>
            </a:br>
            <a:endParaRPr lang="en-US" sz="3400" dirty="0">
              <a:latin typeface="Calibri" panose="020F0502020204030204" pitchFamily="34" charset="0"/>
              <a:ea typeface="SimSun" panose="02010600030101010101" pitchFamily="2" charset="-122"/>
              <a:cs typeface="Arial" charset="0"/>
            </a:endParaRPr>
          </a:p>
          <a:p>
            <a:r>
              <a:rPr lang="en-US" altLang="zh-TW" sz="3400" b="1" baseline="30000" dirty="0">
                <a:latin typeface="Calibri" panose="020F0502020204030204" pitchFamily="34" charset="0"/>
                <a:ea typeface="SimSun" panose="02010600030101010101" pitchFamily="2" charset="-122"/>
              </a:rPr>
              <a:t>20 </a:t>
            </a:r>
            <a:r>
              <a:rPr lang="zh-TW" altLang="en-US" sz="3400" dirty="0">
                <a:latin typeface="Calibri" panose="020F0502020204030204" pitchFamily="34" charset="0"/>
                <a:ea typeface="SimSun" panose="02010600030101010101" pitchFamily="2" charset="-122"/>
              </a:rPr>
              <a:t>但 基 督 已 經 從 死 裡 復 活 ， 成 為</a:t>
            </a:r>
            <a:r>
              <a:rPr lang="zh-TW" altLang="en-US" sz="3400" dirty="0">
                <a:solidFill>
                  <a:srgbClr val="FBD229"/>
                </a:solidFill>
                <a:latin typeface="Calibri" panose="020F0502020204030204" pitchFamily="34" charset="0"/>
                <a:ea typeface="SimSun" panose="02010600030101010101" pitchFamily="2" charset="-122"/>
              </a:rPr>
              <a:t> 睡 了 之 人 初 熟 的 果 子 </a:t>
            </a:r>
            <a:r>
              <a:rPr lang="zh-TW" altLang="en-US" sz="3400" dirty="0">
                <a:latin typeface="Calibri" panose="020F0502020204030204" pitchFamily="34" charset="0"/>
                <a:ea typeface="SimSun" panose="02010600030101010101" pitchFamily="2" charset="-122"/>
              </a:rPr>
              <a:t>。</a:t>
            </a:r>
            <a:r>
              <a:rPr lang="en-US" altLang="zh-TW" sz="3400" b="1" baseline="30000" dirty="0">
                <a:latin typeface="Calibri" panose="020F0502020204030204" pitchFamily="34" charset="0"/>
                <a:ea typeface="SimSun" panose="02010600030101010101" pitchFamily="2" charset="-122"/>
              </a:rPr>
              <a:t>21 </a:t>
            </a:r>
            <a:r>
              <a:rPr lang="zh-TW" altLang="en-US" sz="3400" dirty="0">
                <a:latin typeface="Calibri" panose="020F0502020204030204" pitchFamily="34" charset="0"/>
                <a:ea typeface="SimSun" panose="02010600030101010101" pitchFamily="2" charset="-122"/>
              </a:rPr>
              <a:t>死 既 是 因 一 人 而 來 ， 死 人 復 活 也 是 因 一 人 而 來 。</a:t>
            </a:r>
            <a:r>
              <a:rPr lang="en-US" altLang="zh-TW" sz="3400" b="1" baseline="30000" dirty="0">
                <a:latin typeface="Calibri" panose="020F0502020204030204" pitchFamily="34" charset="0"/>
                <a:ea typeface="SimSun" panose="02010600030101010101" pitchFamily="2" charset="-122"/>
              </a:rPr>
              <a:t>22 </a:t>
            </a:r>
            <a:r>
              <a:rPr lang="zh-TW" altLang="en-US" sz="3400" dirty="0">
                <a:latin typeface="Calibri" panose="020F0502020204030204" pitchFamily="34" charset="0"/>
                <a:ea typeface="SimSun" panose="02010600030101010101" pitchFamily="2" charset="-122"/>
              </a:rPr>
              <a:t>在 亞 當 裡 眾 人 都 死 了 ； 照 樣 ， 在 基 督 裡 眾 人 也 都 要 復 活 。</a:t>
            </a:r>
            <a:r>
              <a:rPr lang="en-US" altLang="zh-TW" sz="3400" b="1" baseline="30000" dirty="0">
                <a:latin typeface="Calibri" panose="020F0502020204030204" pitchFamily="34" charset="0"/>
                <a:ea typeface="SimSun" panose="02010600030101010101" pitchFamily="2" charset="-122"/>
              </a:rPr>
              <a:t>23 </a:t>
            </a:r>
            <a:r>
              <a:rPr lang="zh-TW" altLang="en-US" sz="3400" dirty="0">
                <a:latin typeface="Calibri" panose="020F0502020204030204" pitchFamily="34" charset="0"/>
                <a:ea typeface="SimSun" panose="02010600030101010101" pitchFamily="2" charset="-122"/>
              </a:rPr>
              <a:t>但 各 人 是 按 著 自 己 的 次 序 復 活 ： </a:t>
            </a:r>
            <a:r>
              <a:rPr lang="zh-TW" altLang="en-US" sz="3400" dirty="0">
                <a:solidFill>
                  <a:srgbClr val="FBD229"/>
                </a:solidFill>
                <a:latin typeface="Calibri" panose="020F0502020204030204" pitchFamily="34" charset="0"/>
                <a:ea typeface="SimSun" panose="02010600030101010101" pitchFamily="2" charset="-122"/>
              </a:rPr>
              <a:t>初 熟 的 果 子 是 基 督 </a:t>
            </a:r>
            <a:r>
              <a:rPr lang="zh-TW" altLang="en-US" sz="3400" dirty="0">
                <a:latin typeface="Calibri" panose="020F0502020204030204" pitchFamily="34" charset="0"/>
                <a:ea typeface="SimSun" panose="02010600030101010101" pitchFamily="2" charset="-122"/>
              </a:rPr>
              <a:t>； 以 後 ， 在 他 來 的 時 候 ， 是 那 些 屬 基 督 的 。</a:t>
            </a:r>
            <a:r>
              <a:rPr lang="en-US" altLang="zh-TW" sz="3400" b="1" baseline="30000" dirty="0">
                <a:latin typeface="Calibri" panose="020F0502020204030204" pitchFamily="34" charset="0"/>
                <a:ea typeface="SimSun" panose="02010600030101010101" pitchFamily="2" charset="-122"/>
              </a:rPr>
              <a:t>24 </a:t>
            </a:r>
            <a:r>
              <a:rPr lang="zh-TW" altLang="en-US" sz="3400" dirty="0">
                <a:latin typeface="Calibri" panose="020F0502020204030204" pitchFamily="34" charset="0"/>
                <a:ea typeface="SimSun" panose="02010600030101010101" pitchFamily="2" charset="-122"/>
              </a:rPr>
              <a:t>再 後 ， 末 期 到 了 ， 那 時 基 督 既 將 一 切 執 政 的 、 掌 權 的 、 有 能 的 、 都 毀 滅 了 ， 就 把 國 交 與 父 神 。</a:t>
            </a:r>
          </a:p>
        </p:txBody>
      </p:sp>
    </p:spTree>
    <p:extLst>
      <p:ext uri="{BB962C8B-B14F-4D97-AF65-F5344CB8AC3E}">
        <p14:creationId xmlns:p14="http://schemas.microsoft.com/office/powerpoint/2010/main" val="39007221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ext Box 2"/>
          <p:cNvSpPr txBox="1">
            <a:spLocks noChangeArrowheads="1"/>
          </p:cNvSpPr>
          <p:nvPr/>
        </p:nvSpPr>
        <p:spPr bwMode="auto">
          <a:xfrm>
            <a:off x="685800" y="721817"/>
            <a:ext cx="7467600" cy="41549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4000" u="sng" dirty="0">
                <a:solidFill>
                  <a:schemeClr val="accent2">
                    <a:lumMod val="75000"/>
                  </a:schemeClr>
                </a:solidFill>
                <a:cs typeface="Arial" charset="0"/>
              </a:rPr>
              <a:t>Rom. 8:23</a:t>
            </a:r>
            <a:r>
              <a:rPr lang="en-US" sz="4400" dirty="0">
                <a:solidFill>
                  <a:schemeClr val="accent2">
                    <a:lumMod val="75000"/>
                  </a:schemeClr>
                </a:solidFill>
                <a:cs typeface="Arial" charset="0"/>
              </a:rPr>
              <a:t> Not only so, but we ourselves, who have the </a:t>
            </a:r>
            <a:r>
              <a:rPr lang="en-US" sz="4400" dirty="0" err="1">
                <a:cs typeface="Arial" charset="0"/>
              </a:rPr>
              <a:t>firstfruits</a:t>
            </a:r>
            <a:r>
              <a:rPr lang="en-US" sz="4400" dirty="0">
                <a:cs typeface="Arial" charset="0"/>
              </a:rPr>
              <a:t> of the Spirit</a:t>
            </a:r>
            <a:r>
              <a:rPr lang="en-US" sz="4400" dirty="0">
                <a:solidFill>
                  <a:srgbClr val="FBD229"/>
                </a:solidFill>
                <a:cs typeface="Arial" charset="0"/>
              </a:rPr>
              <a:t>, groan inwardly as we wait eagerly for our adoption as sons, the redemption of our bodies. </a:t>
            </a:r>
            <a:endParaRPr lang="en-US" sz="4000" dirty="0">
              <a:solidFill>
                <a:srgbClr val="FBD229"/>
              </a:solidFill>
              <a:cs typeface="Arial"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609600" y="116205"/>
            <a:ext cx="8077200" cy="34163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zh-TW" altLang="en-US" sz="3600" u="sng" dirty="0">
                <a:latin typeface="Calibri" panose="020F0502020204030204" pitchFamily="34" charset="0"/>
                <a:ea typeface="SimSun" panose="02010600030101010101" pitchFamily="2" charset="-122"/>
              </a:rPr>
              <a:t>羅 馬書 </a:t>
            </a:r>
            <a:r>
              <a:rPr lang="en-US" altLang="zh-TW" sz="3600" u="sng" dirty="0">
                <a:latin typeface="Calibri" panose="020F0502020204030204" pitchFamily="34" charset="0"/>
                <a:ea typeface="SimSun" panose="02010600030101010101" pitchFamily="2" charset="-122"/>
              </a:rPr>
              <a:t>8:23</a:t>
            </a:r>
            <a:r>
              <a:rPr lang="en-US" sz="3600" u="sng" dirty="0">
                <a:latin typeface="Calibri" panose="020F0502020204030204" pitchFamily="34" charset="0"/>
                <a:ea typeface="SimSun" panose="02010600030101010101" pitchFamily="2" charset="-122"/>
                <a:cs typeface="Arial" charset="0"/>
              </a:rPr>
              <a:t>  </a:t>
            </a:r>
            <a:br>
              <a:rPr lang="en-US" sz="3600" dirty="0">
                <a:latin typeface="Calibri" panose="020F0502020204030204" pitchFamily="34" charset="0"/>
                <a:ea typeface="SimSun" panose="02010600030101010101" pitchFamily="2" charset="-122"/>
                <a:cs typeface="Arial" charset="0"/>
              </a:rPr>
            </a:br>
            <a:endParaRPr lang="en-US" sz="3600" dirty="0">
              <a:latin typeface="Calibri" panose="020F0502020204030204" pitchFamily="34" charset="0"/>
              <a:ea typeface="SimSun" panose="02010600030101010101" pitchFamily="2" charset="-122"/>
              <a:cs typeface="Arial" charset="0"/>
            </a:endParaRPr>
          </a:p>
          <a:p>
            <a:r>
              <a:rPr lang="en-US" altLang="zh-TW" sz="3600" b="1" baseline="30000" dirty="0">
                <a:latin typeface="Calibri" panose="020F0502020204030204" pitchFamily="34" charset="0"/>
                <a:ea typeface="SimSun" panose="02010600030101010101" pitchFamily="2" charset="-122"/>
              </a:rPr>
              <a:t>23 </a:t>
            </a:r>
            <a:r>
              <a:rPr lang="zh-TW" altLang="en-US" sz="3600" dirty="0">
                <a:latin typeface="Calibri" panose="020F0502020204030204" pitchFamily="34" charset="0"/>
                <a:ea typeface="SimSun" panose="02010600030101010101" pitchFamily="2" charset="-122"/>
              </a:rPr>
              <a:t>不 但 如 此 ， 就 是 我 們 這 有 </a:t>
            </a:r>
            <a:r>
              <a:rPr lang="zh-TW" altLang="en-US" sz="3600" dirty="0">
                <a:solidFill>
                  <a:srgbClr val="FBD229"/>
                </a:solidFill>
                <a:latin typeface="Calibri" panose="020F0502020204030204" pitchFamily="34" charset="0"/>
                <a:ea typeface="SimSun" panose="02010600030101010101" pitchFamily="2" charset="-122"/>
              </a:rPr>
              <a:t>聖 靈 初 結 果 子 </a:t>
            </a:r>
            <a:r>
              <a:rPr lang="zh-TW" altLang="en-US" sz="3600" dirty="0">
                <a:latin typeface="Calibri" panose="020F0502020204030204" pitchFamily="34" charset="0"/>
                <a:ea typeface="SimSun" panose="02010600030101010101" pitchFamily="2" charset="-122"/>
              </a:rPr>
              <a:t>的 ， 也 是 自 己 心 裡 歎 息 ， 等 候 得 著 兒 子 的 名 分 ， 乃 是 我 們 的 身 體 得 贖 。</a:t>
            </a:r>
          </a:p>
        </p:txBody>
      </p:sp>
    </p:spTree>
    <p:extLst>
      <p:ext uri="{BB962C8B-B14F-4D97-AF65-F5344CB8AC3E}">
        <p14:creationId xmlns:p14="http://schemas.microsoft.com/office/powerpoint/2010/main" val="16680890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 Box 2"/>
          <p:cNvSpPr txBox="1">
            <a:spLocks noChangeArrowheads="1"/>
          </p:cNvSpPr>
          <p:nvPr/>
        </p:nvSpPr>
        <p:spPr bwMode="auto">
          <a:xfrm>
            <a:off x="685800" y="774443"/>
            <a:ext cx="7467600" cy="501675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3200" u="sng" dirty="0">
                <a:solidFill>
                  <a:srgbClr val="FBD229"/>
                </a:solidFill>
                <a:cs typeface="Arial" charset="0"/>
              </a:rPr>
              <a:t>Rom. 16:5</a:t>
            </a:r>
            <a:r>
              <a:rPr lang="en-US" sz="3200" dirty="0">
                <a:solidFill>
                  <a:srgbClr val="FBD229"/>
                </a:solidFill>
                <a:cs typeface="Arial" charset="0"/>
              </a:rPr>
              <a:t> Likewise greet the church that is in their house. Greet my beloved </a:t>
            </a:r>
            <a:r>
              <a:rPr lang="en-US" sz="3200" dirty="0" err="1">
                <a:solidFill>
                  <a:srgbClr val="FBD229"/>
                </a:solidFill>
                <a:cs typeface="Arial" charset="0"/>
              </a:rPr>
              <a:t>Epaenetus</a:t>
            </a:r>
            <a:r>
              <a:rPr lang="en-US" sz="3200" dirty="0">
                <a:solidFill>
                  <a:srgbClr val="FBD229"/>
                </a:solidFill>
                <a:cs typeface="Arial" charset="0"/>
              </a:rPr>
              <a:t>, who is the </a:t>
            </a:r>
            <a:r>
              <a:rPr lang="en-US" sz="3200" dirty="0" err="1">
                <a:solidFill>
                  <a:srgbClr val="FFFFFF"/>
                </a:solidFill>
                <a:cs typeface="Arial" charset="0"/>
              </a:rPr>
              <a:t>firstfruits</a:t>
            </a:r>
            <a:r>
              <a:rPr lang="en-US" sz="3200" dirty="0">
                <a:solidFill>
                  <a:srgbClr val="FFFFFF"/>
                </a:solidFill>
                <a:cs typeface="Arial" charset="0"/>
              </a:rPr>
              <a:t> of Achaia </a:t>
            </a:r>
            <a:r>
              <a:rPr lang="en-US" sz="3200" dirty="0">
                <a:solidFill>
                  <a:srgbClr val="FBD229"/>
                </a:solidFill>
                <a:cs typeface="Arial" charset="0"/>
              </a:rPr>
              <a:t>to Christ. </a:t>
            </a:r>
          </a:p>
          <a:p>
            <a:endParaRPr lang="en-US" sz="3200" dirty="0">
              <a:solidFill>
                <a:srgbClr val="FFFF00"/>
              </a:solidFill>
              <a:cs typeface="Arial" charset="0"/>
            </a:endParaRPr>
          </a:p>
          <a:p>
            <a:r>
              <a:rPr lang="en-US" sz="3200" u="sng" dirty="0">
                <a:solidFill>
                  <a:srgbClr val="FBD229"/>
                </a:solidFill>
                <a:cs typeface="Arial" charset="0"/>
              </a:rPr>
              <a:t>1Cor. 16:</a:t>
            </a:r>
            <a:r>
              <a:rPr lang="en-US" sz="3200" dirty="0">
                <a:solidFill>
                  <a:srgbClr val="FBD229"/>
                </a:solidFill>
                <a:cs typeface="Arial" charset="0"/>
              </a:rPr>
              <a:t>15  I urge you, brethren—you know the household of </a:t>
            </a:r>
            <a:r>
              <a:rPr lang="en-US" sz="3200" dirty="0" err="1">
                <a:solidFill>
                  <a:srgbClr val="FBD229"/>
                </a:solidFill>
                <a:cs typeface="Arial" charset="0"/>
              </a:rPr>
              <a:t>Stephanas</a:t>
            </a:r>
            <a:r>
              <a:rPr lang="en-US" sz="3200" dirty="0">
                <a:solidFill>
                  <a:srgbClr val="FBD229"/>
                </a:solidFill>
                <a:cs typeface="Arial" charset="0"/>
              </a:rPr>
              <a:t>, that it is the </a:t>
            </a:r>
            <a:r>
              <a:rPr lang="en-US" sz="3200" dirty="0" err="1">
                <a:solidFill>
                  <a:srgbClr val="FFFFFF"/>
                </a:solidFill>
                <a:cs typeface="Arial" charset="0"/>
              </a:rPr>
              <a:t>firstfruits</a:t>
            </a:r>
            <a:r>
              <a:rPr lang="en-US" sz="3200" dirty="0">
                <a:solidFill>
                  <a:srgbClr val="FFFFFF"/>
                </a:solidFill>
                <a:cs typeface="Arial" charset="0"/>
              </a:rPr>
              <a:t> </a:t>
            </a:r>
            <a:r>
              <a:rPr lang="en-US" sz="3200" dirty="0">
                <a:solidFill>
                  <a:srgbClr val="FBD229"/>
                </a:solidFill>
                <a:cs typeface="Arial" charset="0"/>
              </a:rPr>
              <a:t>of Achaia, and that they have devoted themselves to the ministry of the saints . .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609600" y="116205"/>
            <a:ext cx="8305800" cy="67403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zh-TW" altLang="en-US" sz="3600" u="sng" dirty="0">
                <a:latin typeface="Calibri" panose="020F0502020204030204" pitchFamily="34" charset="0"/>
                <a:ea typeface="SimSun" panose="02010600030101010101" pitchFamily="2" charset="-122"/>
              </a:rPr>
              <a:t>羅 馬書 </a:t>
            </a:r>
            <a:r>
              <a:rPr lang="en-US" altLang="zh-TW" sz="3600" u="sng" dirty="0">
                <a:latin typeface="Calibri" panose="020F0502020204030204" pitchFamily="34" charset="0"/>
                <a:ea typeface="SimSun" panose="02010600030101010101" pitchFamily="2" charset="-122"/>
              </a:rPr>
              <a:t>16</a:t>
            </a:r>
            <a:r>
              <a:rPr lang="en-US" altLang="zh-TW" sz="3600" u="sng" dirty="0">
                <a:latin typeface="Calibri" panose="020F0502020204030204" pitchFamily="34" charset="0"/>
                <a:ea typeface="SimSun" panose="02010600030101010101" pitchFamily="2" charset="-122"/>
                <a:cs typeface="Arial" charset="0"/>
              </a:rPr>
              <a:t>:5</a:t>
            </a:r>
            <a:br>
              <a:rPr lang="en-US" sz="3600" dirty="0">
                <a:latin typeface="Calibri" panose="020F0502020204030204" pitchFamily="34" charset="0"/>
                <a:ea typeface="SimSun" panose="02010600030101010101" pitchFamily="2" charset="-122"/>
                <a:cs typeface="Arial" charset="0"/>
              </a:rPr>
            </a:br>
            <a:endParaRPr lang="en-US" sz="3600" dirty="0">
              <a:latin typeface="Calibri" panose="020F0502020204030204" pitchFamily="34" charset="0"/>
              <a:ea typeface="SimSun" panose="02010600030101010101" pitchFamily="2" charset="-122"/>
              <a:cs typeface="Arial" charset="0"/>
            </a:endParaRPr>
          </a:p>
          <a:p>
            <a:r>
              <a:rPr lang="en-US" altLang="zh-TW" sz="3600" b="1" baseline="30000" dirty="0">
                <a:latin typeface="Calibri" panose="020F0502020204030204" pitchFamily="34" charset="0"/>
                <a:ea typeface="SimSun" panose="02010600030101010101" pitchFamily="2" charset="-122"/>
              </a:rPr>
              <a:t>5 </a:t>
            </a:r>
            <a:r>
              <a:rPr lang="zh-TW" altLang="en-US" sz="3600" dirty="0">
                <a:latin typeface="Calibri" panose="020F0502020204030204" pitchFamily="34" charset="0"/>
                <a:ea typeface="SimSun" panose="02010600030101010101" pitchFamily="2" charset="-122"/>
              </a:rPr>
              <a:t>又 問 在 他 們 家 中 的 教 會 安 。 問 我 所 親 愛 的 以 拜 尼 土 安 ； 他 在 亞 西 亞 是 歸 基 督 </a:t>
            </a:r>
            <a:r>
              <a:rPr lang="zh-TW" altLang="en-US" sz="3600" dirty="0">
                <a:solidFill>
                  <a:srgbClr val="FBD229"/>
                </a:solidFill>
                <a:latin typeface="Calibri" panose="020F0502020204030204" pitchFamily="34" charset="0"/>
                <a:ea typeface="SimSun" panose="02010600030101010101" pitchFamily="2" charset="-122"/>
              </a:rPr>
              <a:t>初 結 的 果 子 </a:t>
            </a:r>
            <a:r>
              <a:rPr lang="zh-TW" altLang="en-US" sz="3600" dirty="0">
                <a:latin typeface="Calibri" panose="020F0502020204030204" pitchFamily="34" charset="0"/>
                <a:ea typeface="SimSun" panose="02010600030101010101" pitchFamily="2" charset="-122"/>
              </a:rPr>
              <a:t>。</a:t>
            </a:r>
            <a:endParaRPr lang="en-US" altLang="zh-TW" sz="3600" dirty="0">
              <a:latin typeface="Calibri" panose="020F0502020204030204" pitchFamily="34" charset="0"/>
              <a:ea typeface="SimSun" panose="02010600030101010101" pitchFamily="2" charset="-122"/>
            </a:endParaRPr>
          </a:p>
          <a:p>
            <a:endParaRPr lang="en-US" altLang="zh-TW" sz="3600" dirty="0">
              <a:latin typeface="Calibri" panose="020F0502020204030204" pitchFamily="34" charset="0"/>
              <a:ea typeface="SimSun" panose="02010600030101010101" pitchFamily="2" charset="-122"/>
            </a:endParaRPr>
          </a:p>
          <a:p>
            <a:endParaRPr lang="en-US" altLang="zh-TW" sz="3600" dirty="0">
              <a:latin typeface="Calibri" panose="020F0502020204030204" pitchFamily="34" charset="0"/>
              <a:ea typeface="SimSun" panose="02010600030101010101" pitchFamily="2" charset="-122"/>
            </a:endParaRPr>
          </a:p>
          <a:p>
            <a:r>
              <a:rPr lang="zh-TW" altLang="en-US" sz="3600" u="sng" dirty="0">
                <a:latin typeface="Calibri" panose="020F0502020204030204" pitchFamily="34" charset="0"/>
                <a:ea typeface="SimSun" panose="02010600030101010101" pitchFamily="2" charset="-122"/>
              </a:rPr>
              <a:t>歌 林 多 前 書 </a:t>
            </a:r>
            <a:r>
              <a:rPr lang="en-US" sz="3600" u="sng" dirty="0">
                <a:latin typeface="Calibri" panose="020F0502020204030204" pitchFamily="34" charset="0"/>
                <a:ea typeface="SimSun" panose="02010600030101010101" pitchFamily="2" charset="-122"/>
                <a:cs typeface="Arial" charset="0"/>
              </a:rPr>
              <a:t>16:15</a:t>
            </a:r>
            <a:br>
              <a:rPr lang="en-US" sz="3600" u="sng" dirty="0">
                <a:latin typeface="Calibri" panose="020F0502020204030204" pitchFamily="34" charset="0"/>
                <a:ea typeface="SimSun" panose="02010600030101010101" pitchFamily="2" charset="-122"/>
                <a:cs typeface="Arial" charset="0"/>
              </a:rPr>
            </a:br>
            <a:endParaRPr lang="en-US" sz="3600" u="sng" dirty="0">
              <a:latin typeface="Calibri" panose="020F0502020204030204" pitchFamily="34" charset="0"/>
              <a:ea typeface="SimSun" panose="02010600030101010101" pitchFamily="2" charset="-122"/>
              <a:cs typeface="Arial" charset="0"/>
            </a:endParaRPr>
          </a:p>
          <a:p>
            <a:r>
              <a:rPr lang="en-US" altLang="zh-TW" sz="3600" b="1" baseline="30000" dirty="0">
                <a:latin typeface="Calibri" panose="020F0502020204030204" pitchFamily="34" charset="0"/>
                <a:ea typeface="SimSun" panose="02010600030101010101" pitchFamily="2" charset="-122"/>
              </a:rPr>
              <a:t>15 </a:t>
            </a:r>
            <a:r>
              <a:rPr lang="zh-TW" altLang="en-US" sz="3600" dirty="0">
                <a:latin typeface="Calibri" panose="020F0502020204030204" pitchFamily="34" charset="0"/>
                <a:ea typeface="SimSun" panose="02010600030101010101" pitchFamily="2" charset="-122"/>
              </a:rPr>
              <a:t>弟 兄 們 ， 你 們 曉 得 司 提 反 一 家 ， 是 亞 該 亞 </a:t>
            </a:r>
            <a:r>
              <a:rPr lang="zh-TW" altLang="en-US" sz="3600" dirty="0">
                <a:solidFill>
                  <a:srgbClr val="FBD229"/>
                </a:solidFill>
                <a:latin typeface="Calibri" panose="020F0502020204030204" pitchFamily="34" charset="0"/>
                <a:ea typeface="SimSun" panose="02010600030101010101" pitchFamily="2" charset="-122"/>
              </a:rPr>
              <a:t>初 結 的 果 子 </a:t>
            </a:r>
            <a:r>
              <a:rPr lang="zh-TW" altLang="en-US" sz="3600" dirty="0">
                <a:latin typeface="Calibri" panose="020F0502020204030204" pitchFamily="34" charset="0"/>
                <a:ea typeface="SimSun" panose="02010600030101010101" pitchFamily="2" charset="-122"/>
              </a:rPr>
              <a:t>， 並 且 他 們 專 以 服 事 聖 徒 為 念 。</a:t>
            </a:r>
            <a:endParaRPr lang="zh-TW" altLang="en-US" sz="3600" b="1" dirty="0">
              <a:latin typeface="Calibri" panose="020F0502020204030204" pitchFamily="34" charset="0"/>
              <a:ea typeface="SimSun" panose="02010600030101010101" pitchFamily="2" charset="-122"/>
            </a:endParaRPr>
          </a:p>
        </p:txBody>
      </p:sp>
    </p:spTree>
    <p:extLst>
      <p:ext uri="{BB962C8B-B14F-4D97-AF65-F5344CB8AC3E}">
        <p14:creationId xmlns:p14="http://schemas.microsoft.com/office/powerpoint/2010/main" val="10912610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ext Box 2"/>
          <p:cNvSpPr txBox="1">
            <a:spLocks noChangeArrowheads="1"/>
          </p:cNvSpPr>
          <p:nvPr/>
        </p:nvSpPr>
        <p:spPr bwMode="auto">
          <a:xfrm>
            <a:off x="685800" y="682625"/>
            <a:ext cx="7467600" cy="2289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3600" u="sng" dirty="0">
                <a:solidFill>
                  <a:srgbClr val="FBD229"/>
                </a:solidFill>
                <a:cs typeface="Arial" charset="0"/>
              </a:rPr>
              <a:t>James 1:18</a:t>
            </a:r>
            <a:r>
              <a:rPr lang="en-US" sz="3600" dirty="0">
                <a:solidFill>
                  <a:srgbClr val="FBD229"/>
                </a:solidFill>
                <a:cs typeface="Arial" charset="0"/>
              </a:rPr>
              <a:t> He chose to give us birth through the word of truth, that we might be a kind of </a:t>
            </a:r>
            <a:r>
              <a:rPr lang="en-US" sz="3600" dirty="0" err="1">
                <a:solidFill>
                  <a:srgbClr val="FFFFFF"/>
                </a:solidFill>
                <a:cs typeface="Arial" charset="0"/>
              </a:rPr>
              <a:t>firstfruits</a:t>
            </a:r>
            <a:r>
              <a:rPr lang="en-US" sz="3600" dirty="0">
                <a:solidFill>
                  <a:srgbClr val="FFFFFF"/>
                </a:solidFill>
                <a:cs typeface="Arial" charset="0"/>
              </a:rPr>
              <a:t> of all he created</a:t>
            </a:r>
            <a:r>
              <a:rPr lang="en-US" sz="3600" dirty="0">
                <a:solidFill>
                  <a:srgbClr val="FFFF00"/>
                </a:solidFill>
                <a:cs typeface="Arial" charset="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2"/>
          <p:cNvSpPr txBox="1">
            <a:spLocks noChangeArrowheads="1"/>
          </p:cNvSpPr>
          <p:nvPr/>
        </p:nvSpPr>
        <p:spPr bwMode="auto">
          <a:xfrm>
            <a:off x="4267200" y="381000"/>
            <a:ext cx="4648200" cy="4154983"/>
          </a:xfrm>
          <a:prstGeom prst="rect">
            <a:avLst/>
          </a:prstGeom>
          <a:solidFill>
            <a:srgbClr val="800000"/>
          </a:solidFill>
          <a:ln w="57150" cmpd="thinThick">
            <a:solidFill>
              <a:srgbClr val="FF9900"/>
            </a:solidFill>
            <a:miter lim="800000"/>
            <a:headEnd/>
            <a:tailEnd/>
          </a:ln>
        </p:spPr>
        <p:txBody>
          <a:bodyPr wrap="squar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spcBef>
                <a:spcPct val="50000"/>
              </a:spcBef>
            </a:pPr>
            <a:r>
              <a:rPr lang="en-US" sz="6600" dirty="0">
                <a:solidFill>
                  <a:srgbClr val="FFCC00"/>
                </a:solidFill>
              </a:rPr>
              <a:t>The Journey of Faith: Our Past</a:t>
            </a:r>
            <a:endParaRPr lang="en-US" dirty="0">
              <a:solidFill>
                <a:srgbClr val="FF9900"/>
              </a:solidFill>
            </a:endParaRPr>
          </a:p>
        </p:txBody>
      </p:sp>
      <p:pic>
        <p:nvPicPr>
          <p:cNvPr id="65539"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072358">
            <a:off x="50800" y="2025650"/>
            <a:ext cx="4559300" cy="5016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2205630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609600" y="116205"/>
            <a:ext cx="8077200" cy="28623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zh-TW" altLang="en-US" sz="3600" u="sng" dirty="0">
                <a:latin typeface="Calibri" panose="020F0502020204030204" pitchFamily="34" charset="0"/>
                <a:ea typeface="SimSun" panose="02010600030101010101" pitchFamily="2" charset="-122"/>
              </a:rPr>
              <a:t>雅 各 書 </a:t>
            </a:r>
            <a:r>
              <a:rPr lang="en-US" altLang="zh-TW" sz="3600" u="sng" dirty="0">
                <a:latin typeface="Calibri" panose="020F0502020204030204" pitchFamily="34" charset="0"/>
                <a:ea typeface="SimSun" panose="02010600030101010101" pitchFamily="2" charset="-122"/>
              </a:rPr>
              <a:t>1:18</a:t>
            </a:r>
            <a:r>
              <a:rPr lang="en-US" sz="3600" u="sng" dirty="0">
                <a:latin typeface="Calibri" panose="020F0502020204030204" pitchFamily="34" charset="0"/>
                <a:ea typeface="SimSun" panose="02010600030101010101" pitchFamily="2" charset="-122"/>
                <a:cs typeface="Arial" charset="0"/>
              </a:rPr>
              <a:t>  </a:t>
            </a:r>
            <a:br>
              <a:rPr lang="en-US" sz="3600" dirty="0">
                <a:latin typeface="Calibri" panose="020F0502020204030204" pitchFamily="34" charset="0"/>
                <a:ea typeface="SimSun" panose="02010600030101010101" pitchFamily="2" charset="-122"/>
                <a:cs typeface="Arial" charset="0"/>
              </a:rPr>
            </a:br>
            <a:endParaRPr lang="en-US" sz="3600" dirty="0">
              <a:latin typeface="Calibri" panose="020F0502020204030204" pitchFamily="34" charset="0"/>
              <a:ea typeface="SimSun" panose="02010600030101010101" pitchFamily="2" charset="-122"/>
              <a:cs typeface="Arial" charset="0"/>
            </a:endParaRPr>
          </a:p>
          <a:p>
            <a:r>
              <a:rPr lang="en-US" altLang="zh-TW" sz="3600" baseline="30000" dirty="0">
                <a:latin typeface="Calibri" panose="020F0502020204030204" pitchFamily="34" charset="0"/>
                <a:ea typeface="SimSun" panose="02010600030101010101" pitchFamily="2" charset="-122"/>
              </a:rPr>
              <a:t>18 </a:t>
            </a:r>
            <a:r>
              <a:rPr lang="zh-TW" altLang="en-US" sz="3600" dirty="0">
                <a:latin typeface="Calibri" panose="020F0502020204030204" pitchFamily="34" charset="0"/>
                <a:ea typeface="SimSun" panose="02010600030101010101" pitchFamily="2" charset="-122"/>
              </a:rPr>
              <a:t>他 按 自 己 的 旨 意 ， 用 真 道 生 了 我 們 ， 叫 我 們 在 他 </a:t>
            </a:r>
            <a:r>
              <a:rPr lang="zh-TW" altLang="en-US" sz="3600" dirty="0">
                <a:solidFill>
                  <a:srgbClr val="FBD229"/>
                </a:solidFill>
                <a:latin typeface="Calibri" panose="020F0502020204030204" pitchFamily="34" charset="0"/>
                <a:ea typeface="SimSun" panose="02010600030101010101" pitchFamily="2" charset="-122"/>
              </a:rPr>
              <a:t>所 造 的 萬 物 中 好 像 初 熟 的 果 子 </a:t>
            </a:r>
            <a:r>
              <a:rPr lang="zh-TW" altLang="en-US" sz="3600" dirty="0">
                <a:latin typeface="Calibri" panose="020F0502020204030204" pitchFamily="34" charset="0"/>
                <a:ea typeface="SimSun" panose="02010600030101010101" pitchFamily="2" charset="-122"/>
              </a:rPr>
              <a:t>。</a:t>
            </a:r>
          </a:p>
        </p:txBody>
      </p:sp>
    </p:spTree>
    <p:extLst>
      <p:ext uri="{BB962C8B-B14F-4D97-AF65-F5344CB8AC3E}">
        <p14:creationId xmlns:p14="http://schemas.microsoft.com/office/powerpoint/2010/main" val="41715086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5646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2"/>
          <p:cNvSpPr txBox="1">
            <a:spLocks noChangeArrowheads="1"/>
          </p:cNvSpPr>
          <p:nvPr/>
        </p:nvSpPr>
        <p:spPr bwMode="auto">
          <a:xfrm>
            <a:off x="4267200" y="381000"/>
            <a:ext cx="4648200" cy="3416320"/>
          </a:xfrm>
          <a:prstGeom prst="rect">
            <a:avLst/>
          </a:prstGeom>
          <a:solidFill>
            <a:srgbClr val="800000"/>
          </a:solidFill>
          <a:ln w="57150" cmpd="thinThick">
            <a:solidFill>
              <a:srgbClr val="FF9900"/>
            </a:solidFill>
            <a:miter lim="800000"/>
            <a:headEnd/>
            <a:tailEnd/>
          </a:ln>
        </p:spPr>
        <p:txBody>
          <a:bodyPr wrap="squar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spcBef>
                <a:spcPct val="50000"/>
              </a:spcBef>
            </a:pPr>
            <a:r>
              <a:rPr lang="zh-TW" altLang="en-US" sz="7200" b="1" dirty="0">
                <a:latin typeface="DFKai-SB" panose="03000509000000000000" pitchFamily="65" charset="-120"/>
                <a:ea typeface="DFKai-SB" panose="03000509000000000000" pitchFamily="65" charset="-120"/>
              </a:rPr>
              <a:t>信心之旅</a:t>
            </a:r>
            <a:r>
              <a:rPr lang="en-US" altLang="zh-TW" sz="7200" b="1" dirty="0">
                <a:latin typeface="DFKai-SB" panose="03000509000000000000" pitchFamily="65" charset="-120"/>
                <a:ea typeface="DFKai-SB" panose="03000509000000000000" pitchFamily="65" charset="-120"/>
              </a:rPr>
              <a:t>:</a:t>
            </a:r>
            <a:r>
              <a:rPr lang="zh-TW" altLang="en-US" sz="7200" b="1" dirty="0">
                <a:latin typeface="DFKai-SB" panose="03000509000000000000" pitchFamily="65" charset="-120"/>
                <a:ea typeface="DFKai-SB" panose="03000509000000000000" pitchFamily="65" charset="-120"/>
              </a:rPr>
              <a:t>過去的</a:t>
            </a:r>
            <a:br>
              <a:rPr lang="zh-TW" altLang="en-US" sz="7200" dirty="0"/>
            </a:br>
            <a:r>
              <a:rPr lang="zh-TW" altLang="en-US" sz="7200" b="1" dirty="0">
                <a:latin typeface="DFKai-SB" panose="03000509000000000000" pitchFamily="65" charset="-120"/>
                <a:ea typeface="DFKai-SB" panose="03000509000000000000" pitchFamily="65" charset="-120"/>
              </a:rPr>
              <a:t>歷史</a:t>
            </a:r>
            <a:endParaRPr lang="en-US" sz="7200" i="1" dirty="0">
              <a:solidFill>
                <a:srgbClr val="FBD229"/>
              </a:solidFill>
              <a:latin typeface="DFKai-SB" panose="03000509000000000000" pitchFamily="65" charset="-120"/>
              <a:ea typeface="DFKai-SB" panose="03000509000000000000" pitchFamily="65" charset="-120"/>
            </a:endParaRPr>
          </a:p>
        </p:txBody>
      </p:sp>
      <p:pic>
        <p:nvPicPr>
          <p:cNvPr id="65539"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072358">
            <a:off x="50800" y="2025650"/>
            <a:ext cx="4559300" cy="5016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09649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609600" y="152400"/>
            <a:ext cx="7467600" cy="67403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3600" u="sng" dirty="0">
                <a:solidFill>
                  <a:srgbClr val="FBD229"/>
                </a:solidFill>
                <a:cs typeface="Arial" charset="0"/>
              </a:rPr>
              <a:t>Leviticus 23:9</a:t>
            </a:r>
            <a:r>
              <a:rPr lang="en-US" sz="3600" dirty="0">
                <a:solidFill>
                  <a:srgbClr val="FBD229"/>
                </a:solidFill>
                <a:cs typeface="Arial" charset="0"/>
              </a:rPr>
              <a:t>  The LORD said to Moses, </a:t>
            </a:r>
          </a:p>
          <a:p>
            <a:r>
              <a:rPr lang="en-US" sz="3600" u="sng" dirty="0">
                <a:solidFill>
                  <a:srgbClr val="FBD229"/>
                </a:solidFill>
                <a:cs typeface="Arial" charset="0"/>
              </a:rPr>
              <a:t>10</a:t>
            </a:r>
            <a:r>
              <a:rPr lang="en-US" sz="3600" dirty="0">
                <a:solidFill>
                  <a:srgbClr val="FBD229"/>
                </a:solidFill>
                <a:cs typeface="Arial" charset="0"/>
              </a:rPr>
              <a:t> </a:t>
            </a:r>
            <a:r>
              <a:rPr lang="ja-JP" altLang="en-US" sz="3600" dirty="0">
                <a:solidFill>
                  <a:srgbClr val="FBD229"/>
                </a:solidFill>
                <a:cs typeface="Arial" charset="0"/>
              </a:rPr>
              <a:t>“</a:t>
            </a:r>
            <a:r>
              <a:rPr lang="en-US" altLang="ja-JP" sz="3600" dirty="0">
                <a:solidFill>
                  <a:srgbClr val="FBD229"/>
                </a:solidFill>
                <a:cs typeface="Arial" charset="0"/>
              </a:rPr>
              <a:t>Speak to the Israelites and say to them: </a:t>
            </a:r>
            <a:r>
              <a:rPr lang="ja-JP" altLang="en-US" sz="3600" dirty="0">
                <a:solidFill>
                  <a:srgbClr val="FBD229"/>
                </a:solidFill>
                <a:cs typeface="Arial" charset="0"/>
              </a:rPr>
              <a:t>‘</a:t>
            </a:r>
            <a:r>
              <a:rPr lang="en-US" altLang="ja-JP" sz="3600" dirty="0">
                <a:solidFill>
                  <a:srgbClr val="FBD229"/>
                </a:solidFill>
                <a:cs typeface="Arial" charset="0"/>
              </a:rPr>
              <a:t>When you enter the land I am going to give you and you reap its harvest, bring to the priest a </a:t>
            </a:r>
            <a:r>
              <a:rPr lang="en-US" altLang="ja-JP" sz="3600" dirty="0">
                <a:solidFill>
                  <a:srgbClr val="FFFFFF"/>
                </a:solidFill>
                <a:cs typeface="Arial" charset="0"/>
              </a:rPr>
              <a:t>sheaf of the first grain </a:t>
            </a:r>
            <a:r>
              <a:rPr lang="en-US" altLang="ja-JP" sz="3600" dirty="0">
                <a:solidFill>
                  <a:srgbClr val="FBD229"/>
                </a:solidFill>
                <a:cs typeface="Arial" charset="0"/>
              </a:rPr>
              <a:t>you harvest. </a:t>
            </a:r>
          </a:p>
          <a:p>
            <a:endParaRPr lang="en-US" altLang="ja-JP" sz="3600" dirty="0">
              <a:solidFill>
                <a:srgbClr val="FBD229"/>
              </a:solidFill>
              <a:cs typeface="Arial" charset="0"/>
            </a:endParaRPr>
          </a:p>
          <a:p>
            <a:r>
              <a:rPr lang="en-US" sz="3600" u="sng" dirty="0">
                <a:solidFill>
                  <a:srgbClr val="FBD229"/>
                </a:solidFill>
                <a:cs typeface="Arial" charset="0"/>
              </a:rPr>
              <a:t>11</a:t>
            </a:r>
            <a:r>
              <a:rPr lang="en-US" sz="3600" dirty="0">
                <a:solidFill>
                  <a:srgbClr val="FBD229"/>
                </a:solidFill>
                <a:cs typeface="Arial" charset="0"/>
              </a:rPr>
              <a:t> He is to wave the sheaf before the LORD so it will be accepted on your behalf; the priest is to wave it on the day after the Sabbath. . . .</a:t>
            </a:r>
          </a:p>
        </p:txBody>
      </p:sp>
    </p:spTree>
    <p:extLst>
      <p:ext uri="{BB962C8B-B14F-4D97-AF65-F5344CB8AC3E}">
        <p14:creationId xmlns:p14="http://schemas.microsoft.com/office/powerpoint/2010/main" val="3917863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609600" y="152400"/>
            <a:ext cx="8153400" cy="67403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zh-TW" altLang="en-US" sz="3600" u="sng" dirty="0">
                <a:latin typeface="SimSun" panose="02010600030101010101" pitchFamily="2" charset="-122"/>
                <a:ea typeface="SimSun" panose="02010600030101010101" pitchFamily="2" charset="-122"/>
              </a:rPr>
              <a:t>利 未 記</a:t>
            </a:r>
            <a:r>
              <a:rPr lang="en-US" sz="3600" u="sng" dirty="0">
                <a:latin typeface="SimSun" panose="02010600030101010101" pitchFamily="2" charset="-122"/>
                <a:ea typeface="SimSun" panose="02010600030101010101" pitchFamily="2" charset="-122"/>
                <a:cs typeface="Arial" charset="0"/>
              </a:rPr>
              <a:t> 23:9-11</a:t>
            </a:r>
            <a:r>
              <a:rPr lang="en-US" sz="3600" dirty="0">
                <a:latin typeface="SimSun" panose="02010600030101010101" pitchFamily="2" charset="-122"/>
                <a:ea typeface="SimSun" panose="02010600030101010101" pitchFamily="2" charset="-122"/>
                <a:cs typeface="Arial" charset="0"/>
              </a:rPr>
              <a:t>    </a:t>
            </a:r>
            <a:r>
              <a:rPr lang="en-US" sz="3600" b="1" baseline="30000" dirty="0">
                <a:latin typeface="SimSun" panose="02010600030101010101" pitchFamily="2" charset="-122"/>
                <a:ea typeface="SimSun" panose="02010600030101010101" pitchFamily="2" charset="-122"/>
                <a:cs typeface="Arial" charset="0"/>
              </a:rPr>
              <a:t>9</a:t>
            </a:r>
            <a:r>
              <a:rPr lang="zh-TW" altLang="en-US" sz="3600" b="1" baseline="30000" dirty="0">
                <a:latin typeface="SimSun" panose="02010600030101010101" pitchFamily="2" charset="-122"/>
                <a:ea typeface="SimSun" panose="02010600030101010101" pitchFamily="2" charset="-122"/>
              </a:rPr>
              <a:t> </a:t>
            </a:r>
            <a:r>
              <a:rPr lang="zh-TW" altLang="en-US" sz="3600" dirty="0">
                <a:latin typeface="SimSun" panose="02010600030101010101" pitchFamily="2" charset="-122"/>
                <a:ea typeface="SimSun" panose="02010600030101010101" pitchFamily="2" charset="-122"/>
              </a:rPr>
              <a:t>耶 和 華 對 摩 西 說</a:t>
            </a:r>
            <a:br>
              <a:rPr lang="en-US" altLang="zh-TW" sz="3600" dirty="0">
                <a:latin typeface="SimSun" panose="02010600030101010101" pitchFamily="2" charset="-122"/>
                <a:ea typeface="SimSun" panose="02010600030101010101" pitchFamily="2" charset="-122"/>
              </a:rPr>
            </a:br>
            <a:r>
              <a:rPr lang="zh-TW" altLang="en-US" sz="3600" dirty="0">
                <a:latin typeface="SimSun" panose="02010600030101010101" pitchFamily="2" charset="-122"/>
                <a:ea typeface="SimSun" panose="02010600030101010101" pitchFamily="2" charset="-122"/>
              </a:rPr>
              <a:t> </a:t>
            </a:r>
            <a:r>
              <a:rPr lang="en-US" sz="3600" dirty="0">
                <a:latin typeface="SimSun" panose="02010600030101010101" pitchFamily="2" charset="-122"/>
                <a:ea typeface="SimSun" panose="02010600030101010101" pitchFamily="2" charset="-122"/>
                <a:cs typeface="Arial" charset="0"/>
              </a:rPr>
              <a:t> </a:t>
            </a:r>
          </a:p>
          <a:p>
            <a:r>
              <a:rPr lang="en-US" altLang="zh-TW" sz="3600" b="1" baseline="30000" dirty="0">
                <a:latin typeface="SimSun" panose="02010600030101010101" pitchFamily="2" charset="-122"/>
                <a:ea typeface="SimSun" panose="02010600030101010101" pitchFamily="2" charset="-122"/>
              </a:rPr>
              <a:t>10 </a:t>
            </a:r>
            <a:r>
              <a:rPr lang="zh-TW" altLang="en-US" sz="3600" dirty="0">
                <a:latin typeface="SimSun" panose="02010600030101010101" pitchFamily="2" charset="-122"/>
                <a:ea typeface="SimSun" panose="02010600030101010101" pitchFamily="2" charset="-122"/>
              </a:rPr>
              <a:t>你 曉 諭 以 色 列 人 說 ： 你 們 到 了 我 賜 給 你 們 的 地 ， 收 割 莊 稼 的 時 候 ， 要 將 </a:t>
            </a:r>
            <a:r>
              <a:rPr lang="zh-TW" altLang="en-US" sz="3600" dirty="0">
                <a:solidFill>
                  <a:srgbClr val="FBD229"/>
                </a:solidFill>
                <a:latin typeface="SimSun" panose="02010600030101010101" pitchFamily="2" charset="-122"/>
                <a:ea typeface="SimSun" panose="02010600030101010101" pitchFamily="2" charset="-122"/>
              </a:rPr>
              <a:t>初 熟 的 莊 稼 </a:t>
            </a:r>
            <a:r>
              <a:rPr lang="zh-TW" altLang="en-US" sz="3600" dirty="0">
                <a:latin typeface="SimSun" panose="02010600030101010101" pitchFamily="2" charset="-122"/>
                <a:ea typeface="SimSun" panose="02010600030101010101" pitchFamily="2" charset="-122"/>
              </a:rPr>
              <a:t>一 捆 帶 給 祭 司 。</a:t>
            </a:r>
            <a:br>
              <a:rPr lang="en-US" altLang="zh-TW" sz="3600" dirty="0">
                <a:latin typeface="SimSun" panose="02010600030101010101" pitchFamily="2" charset="-122"/>
                <a:ea typeface="SimSun" panose="02010600030101010101" pitchFamily="2" charset="-122"/>
              </a:rPr>
            </a:br>
            <a:endParaRPr lang="zh-TW" altLang="en-US" sz="3600" dirty="0">
              <a:latin typeface="SimSun" panose="02010600030101010101" pitchFamily="2" charset="-122"/>
              <a:ea typeface="SimSun" panose="02010600030101010101" pitchFamily="2" charset="-122"/>
            </a:endParaRPr>
          </a:p>
          <a:p>
            <a:r>
              <a:rPr lang="en-US" altLang="zh-TW" sz="3600" b="1" baseline="30000" dirty="0">
                <a:latin typeface="SimSun" panose="02010600030101010101" pitchFamily="2" charset="-122"/>
                <a:ea typeface="SimSun" panose="02010600030101010101" pitchFamily="2" charset="-122"/>
              </a:rPr>
              <a:t>11 </a:t>
            </a:r>
            <a:r>
              <a:rPr lang="zh-TW" altLang="en-US" sz="3600" dirty="0">
                <a:latin typeface="SimSun" panose="02010600030101010101" pitchFamily="2" charset="-122"/>
                <a:ea typeface="SimSun" panose="02010600030101010101" pitchFamily="2" charset="-122"/>
              </a:rPr>
              <a:t>他 要 把 這 一 捆 在 耶 和 華 面 前 搖 一 搖 ， 使 你 們 得 蒙 悅 納 。 祭 司 要 在 安 息 日 的 次 日 把 這 捆 搖 一 搖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609600" y="305812"/>
            <a:ext cx="7467600" cy="600164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endParaRPr lang="en-US" sz="3200" u="sng" dirty="0">
              <a:solidFill>
                <a:srgbClr val="FBD229"/>
              </a:solidFill>
              <a:cs typeface="Arial" charset="0"/>
            </a:endParaRPr>
          </a:p>
          <a:p>
            <a:r>
              <a:rPr lang="en-US" sz="3200" u="sng" dirty="0">
                <a:solidFill>
                  <a:srgbClr val="FBD229"/>
                </a:solidFill>
                <a:cs typeface="Arial" charset="0"/>
              </a:rPr>
              <a:t>14</a:t>
            </a:r>
            <a:r>
              <a:rPr lang="en-US" sz="3200" dirty="0">
                <a:solidFill>
                  <a:srgbClr val="FBD229"/>
                </a:solidFill>
                <a:cs typeface="Arial" charset="0"/>
              </a:rPr>
              <a:t> You must not eat any bread, or roasted or new grain, until the very day you bring this offering to your God. This is to be a lasting ordinance for the generations to come, wherever you live.</a:t>
            </a:r>
          </a:p>
          <a:p>
            <a:endParaRPr lang="en-US" sz="3200" dirty="0">
              <a:solidFill>
                <a:srgbClr val="FBD229"/>
              </a:solidFill>
              <a:cs typeface="Arial" charset="0"/>
            </a:endParaRPr>
          </a:p>
          <a:p>
            <a:r>
              <a:rPr lang="en-US" sz="3200" u="sng" dirty="0">
                <a:solidFill>
                  <a:srgbClr val="FBD229"/>
                </a:solidFill>
                <a:cs typeface="Arial" charset="0"/>
              </a:rPr>
              <a:t>15</a:t>
            </a:r>
            <a:r>
              <a:rPr lang="en-US" sz="3200" dirty="0">
                <a:solidFill>
                  <a:srgbClr val="FBD229"/>
                </a:solidFill>
                <a:cs typeface="Arial" charset="0"/>
              </a:rPr>
              <a:t>  </a:t>
            </a:r>
            <a:r>
              <a:rPr lang="ja-JP" altLang="en-US" sz="3200" dirty="0">
                <a:solidFill>
                  <a:srgbClr val="FBD229"/>
                </a:solidFill>
                <a:cs typeface="Arial" charset="0"/>
              </a:rPr>
              <a:t>“</a:t>
            </a:r>
            <a:r>
              <a:rPr lang="en-US" altLang="ja-JP" sz="3200" dirty="0">
                <a:solidFill>
                  <a:srgbClr val="FBD229"/>
                </a:solidFill>
                <a:cs typeface="Arial" charset="0"/>
              </a:rPr>
              <a:t> </a:t>
            </a:r>
            <a:r>
              <a:rPr lang="ja-JP" altLang="en-US" sz="3200" dirty="0">
                <a:solidFill>
                  <a:srgbClr val="FBD229"/>
                </a:solidFill>
                <a:cs typeface="Arial" charset="0"/>
              </a:rPr>
              <a:t>‘</a:t>
            </a:r>
            <a:r>
              <a:rPr lang="en-US" altLang="ja-JP" sz="3200" dirty="0">
                <a:solidFill>
                  <a:srgbClr val="FBD229"/>
                </a:solidFill>
                <a:cs typeface="Arial" charset="0"/>
              </a:rPr>
              <a:t>From the day after the Sabbath, the day you brought the sheaf of the wave offering, count off seven full weeks. </a:t>
            </a:r>
          </a:p>
          <a:p>
            <a:r>
              <a:rPr lang="en-US" sz="3200" dirty="0">
                <a:solidFill>
                  <a:srgbClr val="FBD229"/>
                </a:solidFill>
                <a:cs typeface="Arial" charset="0"/>
              </a:rPr>
              <a:t> </a:t>
            </a:r>
          </a:p>
        </p:txBody>
      </p:sp>
    </p:spTree>
    <p:extLst>
      <p:ext uri="{BB962C8B-B14F-4D97-AF65-F5344CB8AC3E}">
        <p14:creationId xmlns:p14="http://schemas.microsoft.com/office/powerpoint/2010/main" val="601152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609600" y="152400"/>
            <a:ext cx="7924800" cy="67403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zh-TW" altLang="en-US" sz="3600" u="sng" dirty="0">
                <a:latin typeface="Calibri" panose="020F0502020204030204" pitchFamily="34" charset="0"/>
                <a:ea typeface="SimSun" panose="02010600030101010101" pitchFamily="2" charset="-122"/>
              </a:rPr>
              <a:t>利 未 記</a:t>
            </a:r>
            <a:r>
              <a:rPr lang="en-US" sz="3600" u="sng" dirty="0">
                <a:latin typeface="Calibri" panose="020F0502020204030204" pitchFamily="34" charset="0"/>
                <a:ea typeface="SimSun" panose="02010600030101010101" pitchFamily="2" charset="-122"/>
                <a:cs typeface="Arial" charset="0"/>
              </a:rPr>
              <a:t> 23:14-15</a:t>
            </a:r>
          </a:p>
          <a:p>
            <a:endParaRPr lang="en-US" sz="3600" dirty="0">
              <a:latin typeface="Calibri" panose="020F0502020204030204" pitchFamily="34" charset="0"/>
              <a:ea typeface="SimSun" panose="02010600030101010101" pitchFamily="2" charset="-122"/>
              <a:cs typeface="Arial" charset="0"/>
            </a:endParaRPr>
          </a:p>
          <a:p>
            <a:r>
              <a:rPr lang="en-US" altLang="zh-TW" sz="3600" b="1" baseline="30000" dirty="0">
                <a:latin typeface="Calibri" panose="020F0502020204030204" pitchFamily="34" charset="0"/>
                <a:ea typeface="SimSun" panose="02010600030101010101" pitchFamily="2" charset="-122"/>
              </a:rPr>
              <a:t>14 </a:t>
            </a:r>
            <a:r>
              <a:rPr lang="zh-TW" altLang="en-US" sz="3600" dirty="0">
                <a:latin typeface="Calibri" panose="020F0502020204030204" pitchFamily="34" charset="0"/>
                <a:ea typeface="SimSun" panose="02010600030101010101" pitchFamily="2" charset="-122"/>
              </a:rPr>
              <a:t>無 論 是 餅 ， 是 烘 的 子 粒 ， 是 新 穗 子 ， 你 們 都 不 可 吃 ， 直 等 到 把 你 們 獻 給 神 的 供 物 帶 來 的 那 一 天 才 可 以 吃 。 這 在 你 們 一 切 的 住 處 作 為 世 世 代 代 永 遠 的 定 例 。</a:t>
            </a:r>
            <a:br>
              <a:rPr lang="en-US" altLang="zh-TW" sz="3600" dirty="0">
                <a:latin typeface="Calibri" panose="020F0502020204030204" pitchFamily="34" charset="0"/>
                <a:ea typeface="SimSun" panose="02010600030101010101" pitchFamily="2" charset="-122"/>
              </a:rPr>
            </a:br>
            <a:endParaRPr lang="zh-TW" altLang="en-US" sz="3600" dirty="0">
              <a:latin typeface="Calibri" panose="020F0502020204030204" pitchFamily="34" charset="0"/>
              <a:ea typeface="SimSun" panose="02010600030101010101" pitchFamily="2" charset="-122"/>
            </a:endParaRPr>
          </a:p>
          <a:p>
            <a:r>
              <a:rPr lang="en-US" altLang="zh-TW" sz="3600" b="1" baseline="30000" dirty="0">
                <a:latin typeface="Calibri" panose="020F0502020204030204" pitchFamily="34" charset="0"/>
                <a:ea typeface="SimSun" panose="02010600030101010101" pitchFamily="2" charset="-122"/>
              </a:rPr>
              <a:t>15 </a:t>
            </a:r>
            <a:r>
              <a:rPr lang="zh-TW" altLang="en-US" sz="3600" dirty="0">
                <a:latin typeface="Calibri" panose="020F0502020204030204" pitchFamily="34" charset="0"/>
                <a:ea typeface="SimSun" panose="02010600030101010101" pitchFamily="2" charset="-122"/>
              </a:rPr>
              <a:t>你 們 要 從 安 息 日 的 次 日 ， 獻 禾 捆 為 搖 祭 的 那 日 算 起 ， 要 滿 了 七 個 安 息 日 。</a:t>
            </a:r>
          </a:p>
        </p:txBody>
      </p:sp>
    </p:spTree>
    <p:extLst>
      <p:ext uri="{BB962C8B-B14F-4D97-AF65-F5344CB8AC3E}">
        <p14:creationId xmlns:p14="http://schemas.microsoft.com/office/powerpoint/2010/main" val="1713813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609600" y="304800"/>
            <a:ext cx="7467600" cy="48474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endParaRPr lang="en-US" sz="2100" u="sng" dirty="0">
              <a:solidFill>
                <a:srgbClr val="FFFF00"/>
              </a:solidFill>
              <a:cs typeface="Arial" charset="0"/>
            </a:endParaRPr>
          </a:p>
          <a:p>
            <a:r>
              <a:rPr lang="en-US" sz="3200" u="sng" dirty="0">
                <a:solidFill>
                  <a:srgbClr val="FBD229"/>
                </a:solidFill>
                <a:cs typeface="Arial" charset="0"/>
              </a:rPr>
              <a:t>16</a:t>
            </a:r>
            <a:r>
              <a:rPr lang="en-US" sz="3200" dirty="0">
                <a:solidFill>
                  <a:srgbClr val="FBD229"/>
                </a:solidFill>
                <a:cs typeface="Arial" charset="0"/>
              </a:rPr>
              <a:t> Count off </a:t>
            </a:r>
            <a:r>
              <a:rPr lang="en-US" sz="3200" dirty="0">
                <a:solidFill>
                  <a:srgbClr val="FFFFFF"/>
                </a:solidFill>
                <a:cs typeface="Arial" charset="0"/>
              </a:rPr>
              <a:t>fifty </a:t>
            </a:r>
            <a:r>
              <a:rPr lang="en-US" sz="3200" dirty="0">
                <a:solidFill>
                  <a:srgbClr val="FBD229"/>
                </a:solidFill>
                <a:cs typeface="Arial" charset="0"/>
              </a:rPr>
              <a:t>days up to the day after the seventh Sabbath, and then present an offering of new grain to the LORD. </a:t>
            </a:r>
          </a:p>
          <a:p>
            <a:endParaRPr lang="en-US" sz="3200" dirty="0">
              <a:solidFill>
                <a:srgbClr val="FBD229"/>
              </a:solidFill>
              <a:cs typeface="Arial" charset="0"/>
            </a:endParaRPr>
          </a:p>
          <a:p>
            <a:r>
              <a:rPr lang="en-US" sz="3200" u="sng" dirty="0">
                <a:solidFill>
                  <a:srgbClr val="FBD229"/>
                </a:solidFill>
                <a:cs typeface="Arial" charset="0"/>
              </a:rPr>
              <a:t>17</a:t>
            </a:r>
            <a:r>
              <a:rPr lang="en-US" sz="3200" dirty="0">
                <a:solidFill>
                  <a:srgbClr val="FBD229"/>
                </a:solidFill>
                <a:cs typeface="Arial" charset="0"/>
              </a:rPr>
              <a:t> From wherever you live, bring two loaves made of two-tenths of an </a:t>
            </a:r>
            <a:r>
              <a:rPr lang="en-US" sz="3200" dirty="0" err="1">
                <a:solidFill>
                  <a:srgbClr val="FBD229"/>
                </a:solidFill>
                <a:cs typeface="Arial" charset="0"/>
              </a:rPr>
              <a:t>ephah</a:t>
            </a:r>
            <a:r>
              <a:rPr lang="en-US" sz="3200" dirty="0">
                <a:solidFill>
                  <a:srgbClr val="FBD229"/>
                </a:solidFill>
                <a:cs typeface="Arial" charset="0"/>
              </a:rPr>
              <a:t> of fine flour, baked with yeast, as a wave offering of </a:t>
            </a:r>
            <a:r>
              <a:rPr lang="en-US" sz="3200" dirty="0" err="1">
                <a:solidFill>
                  <a:srgbClr val="FFFFFF"/>
                </a:solidFill>
                <a:cs typeface="Arial" charset="0"/>
              </a:rPr>
              <a:t>firstfruits</a:t>
            </a:r>
            <a:r>
              <a:rPr lang="en-US" sz="3200" dirty="0">
                <a:solidFill>
                  <a:srgbClr val="FFFFFF"/>
                </a:solidFill>
                <a:cs typeface="Arial" charset="0"/>
              </a:rPr>
              <a:t> </a:t>
            </a:r>
            <a:r>
              <a:rPr lang="en-US" sz="3200" dirty="0">
                <a:solidFill>
                  <a:srgbClr val="FBD229"/>
                </a:solidFill>
                <a:cs typeface="Arial" charset="0"/>
              </a:rPr>
              <a:t>to the LORD. </a:t>
            </a:r>
          </a:p>
        </p:txBody>
      </p:sp>
    </p:spTree>
    <p:extLst>
      <p:ext uri="{BB962C8B-B14F-4D97-AF65-F5344CB8AC3E}">
        <p14:creationId xmlns:p14="http://schemas.microsoft.com/office/powerpoint/2010/main" val="6883086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Western intensive">
  <a:themeElements>
    <a:clrScheme name="Twilight">
      <a:dk1>
        <a:sysClr val="windowText" lastClr="000000"/>
      </a:dk1>
      <a:lt1>
        <a:sysClr val="window" lastClr="FFFFFF"/>
      </a:lt1>
      <a:dk2>
        <a:srgbClr val="54638C"/>
      </a:dk2>
      <a:lt2>
        <a:srgbClr val="8D9AB3"/>
      </a:lt2>
      <a:accent1>
        <a:srgbClr val="FFAF03"/>
      </a:accent1>
      <a:accent2>
        <a:srgbClr val="FDE689"/>
      </a:accent2>
      <a:accent3>
        <a:srgbClr val="9E82E7"/>
      </a:accent3>
      <a:accent4>
        <a:srgbClr val="9735BB"/>
      </a:accent4>
      <a:accent5>
        <a:srgbClr val="BF2B2B"/>
      </a:accent5>
      <a:accent6>
        <a:srgbClr val="ED7307"/>
      </a:accent6>
      <a:hlink>
        <a:srgbClr val="FFAF03"/>
      </a:hlink>
      <a:folHlink>
        <a:srgbClr val="FDE689"/>
      </a:folHlink>
    </a:clrScheme>
    <a:fontScheme name="Twilight">
      <a:majorFont>
        <a:latin typeface="Century Gothic"/>
        <a:ea typeface=""/>
        <a:cs typeface=""/>
        <a:font script="Jpan" typeface="ＭＳ Ｐゴシック"/>
      </a:majorFont>
      <a:minorFont>
        <a:latin typeface="Century Gothic"/>
        <a:ea typeface=""/>
        <a:cs typeface=""/>
        <a:font script="Jpan" typeface="ＭＳ Ｐゴシック"/>
      </a:minorFont>
    </a:fontScheme>
    <a:fmtScheme name="Twilight">
      <a:fillStyleLst>
        <a:solidFill>
          <a:schemeClr val="phClr"/>
        </a:solidFill>
        <a:gradFill rotWithShape="1">
          <a:gsLst>
            <a:gs pos="0">
              <a:schemeClr val="phClr">
                <a:tint val="100000"/>
                <a:shade val="60000"/>
                <a:satMod val="130000"/>
              </a:schemeClr>
            </a:gs>
            <a:gs pos="100000">
              <a:schemeClr val="phClr">
                <a:tint val="100000"/>
                <a:shade val="94000"/>
                <a:satMod val="135000"/>
              </a:schemeClr>
            </a:gs>
          </a:gsLst>
          <a:path path="circle">
            <a:fillToRect l="100000" t="100000" r="100000" b="100000"/>
          </a:path>
        </a:gradFill>
        <a:gradFill rotWithShape="1">
          <a:gsLst>
            <a:gs pos="0">
              <a:schemeClr val="phClr">
                <a:shade val="60000"/>
                <a:satMod val="130000"/>
              </a:schemeClr>
            </a:gs>
            <a:gs pos="100000">
              <a:schemeClr val="phClr">
                <a:shade val="94000"/>
                <a:satMod val="135000"/>
              </a:schemeClr>
            </a:gs>
          </a:gsLst>
          <a:lin ang="16200000" scaled="0"/>
        </a:gradFill>
      </a:fillStyleLst>
      <a:lnStyleLst>
        <a:ln w="19050" cap="flat" cmpd="sng" algn="ctr">
          <a:solidFill>
            <a:schemeClr val="phClr">
              <a:shade val="95000"/>
              <a:satMod val="105000"/>
            </a:schemeClr>
          </a:solidFill>
          <a:prstDash val="solid"/>
        </a:ln>
        <a:ln w="19050" cap="flat" cmpd="sng" algn="ctr">
          <a:solidFill>
            <a:schemeClr val="phClr"/>
          </a:solidFill>
          <a:prstDash val="solid"/>
        </a:ln>
        <a:ln w="47625" cap="flat" cmpd="sng" algn="ctr">
          <a:solidFill>
            <a:schemeClr val="phClr"/>
          </a:solidFill>
          <a:prstDash val="solid"/>
        </a:ln>
      </a:lnStyleLst>
      <a:effectStyleLst>
        <a:effectStyle>
          <a:effectLst/>
        </a:effectStyle>
        <a:effectStyle>
          <a:effectLst>
            <a:innerShdw blurRad="38100" dist="12700" dir="5400000">
              <a:srgbClr val="FFFFFF">
                <a:alpha val="75000"/>
              </a:srgbClr>
            </a:innerShdw>
            <a:outerShdw blurRad="88900" dist="50800" dir="5400000" sx="102000" sy="102000" algn="tr" rotWithShape="0">
              <a:srgbClr val="808080">
                <a:alpha val="50000"/>
              </a:srgbClr>
            </a:outerShdw>
          </a:effectLst>
        </a:effectStyle>
        <a:effectStyle>
          <a:effectLst>
            <a:outerShdw blurRad="317500" dist="762000" dir="5400000" sy="45000" rotWithShape="0">
              <a:srgbClr val="000000">
                <a:alpha val="35000"/>
              </a:srgbClr>
            </a:outerShdw>
          </a:effectLst>
          <a:scene3d>
            <a:camera prst="orthographicFront">
              <a:rot lat="0" lon="0" rev="0"/>
            </a:camera>
            <a:lightRig rig="balanced" dir="tl"/>
          </a:scene3d>
          <a:sp3d extrusionH="12700" prstMaterial="softEdge">
            <a:bevelT w="38100" h="12700"/>
          </a:sp3d>
        </a:effectStyle>
      </a:effectStyleLst>
      <a:bgFillStyleLst>
        <a:solidFill>
          <a:schemeClr val="phClr"/>
        </a:solidFill>
        <a:blipFill rotWithShape="1">
          <a:blip xmlns:r="http://schemas.openxmlformats.org/officeDocument/2006/relationships" r:embed="rId1">
            <a:duotone>
              <a:schemeClr val="phClr">
                <a:shade val="10000"/>
                <a:satMod val="200000"/>
              </a:schemeClr>
              <a:schemeClr val="phClr">
                <a:tint val="30000"/>
                <a:satMod val="300000"/>
              </a:schemeClr>
            </a:duotone>
          </a:blip>
          <a:stretch/>
        </a:blipFill>
        <a:blipFill rotWithShape="1">
          <a:blip xmlns:r="http://schemas.openxmlformats.org/officeDocument/2006/relationships" r:embed="rId2">
            <a:duotone>
              <a:schemeClr val="phClr">
                <a:shade val="20000"/>
                <a:satMod val="200000"/>
              </a:schemeClr>
              <a:schemeClr val="phClr">
                <a:tint val="50000"/>
                <a:satMod val="1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Twilight">
    <a:dk1>
      <a:sysClr val="windowText" lastClr="000000"/>
    </a:dk1>
    <a:lt1>
      <a:sysClr val="window" lastClr="FFFFFF"/>
    </a:lt1>
    <a:dk2>
      <a:srgbClr val="54638C"/>
    </a:dk2>
    <a:lt2>
      <a:srgbClr val="8D9AB3"/>
    </a:lt2>
    <a:accent1>
      <a:srgbClr val="FFAF03"/>
    </a:accent1>
    <a:accent2>
      <a:srgbClr val="FDE689"/>
    </a:accent2>
    <a:accent3>
      <a:srgbClr val="9E82E7"/>
    </a:accent3>
    <a:accent4>
      <a:srgbClr val="9735BB"/>
    </a:accent4>
    <a:accent5>
      <a:srgbClr val="BF2B2B"/>
    </a:accent5>
    <a:accent6>
      <a:srgbClr val="ED7307"/>
    </a:accent6>
    <a:hlink>
      <a:srgbClr val="FFAF03"/>
    </a:hlink>
    <a:folHlink>
      <a:srgbClr val="FDE689"/>
    </a:folHlink>
  </a:clrScheme>
</a:themeOverride>
</file>

<file path=ppt/theme/themeOverride2.xml><?xml version="1.0" encoding="utf-8"?>
<a:themeOverride xmlns:a="http://schemas.openxmlformats.org/drawingml/2006/main">
  <a:clrScheme name="Twilight">
    <a:dk1>
      <a:sysClr val="windowText" lastClr="000000"/>
    </a:dk1>
    <a:lt1>
      <a:sysClr val="window" lastClr="FFFFFF"/>
    </a:lt1>
    <a:dk2>
      <a:srgbClr val="54638C"/>
    </a:dk2>
    <a:lt2>
      <a:srgbClr val="8D9AB3"/>
    </a:lt2>
    <a:accent1>
      <a:srgbClr val="FFAF03"/>
    </a:accent1>
    <a:accent2>
      <a:srgbClr val="FDE689"/>
    </a:accent2>
    <a:accent3>
      <a:srgbClr val="9E82E7"/>
    </a:accent3>
    <a:accent4>
      <a:srgbClr val="9735BB"/>
    </a:accent4>
    <a:accent5>
      <a:srgbClr val="BF2B2B"/>
    </a:accent5>
    <a:accent6>
      <a:srgbClr val="ED7307"/>
    </a:accent6>
    <a:hlink>
      <a:srgbClr val="FFAF03"/>
    </a:hlink>
    <a:folHlink>
      <a:srgbClr val="FDE689"/>
    </a:folHlink>
  </a:clrScheme>
</a:themeOverride>
</file>

<file path=docProps/app.xml><?xml version="1.0" encoding="utf-8"?>
<Properties xmlns="http://schemas.openxmlformats.org/officeDocument/2006/extended-properties" xmlns:vt="http://schemas.openxmlformats.org/officeDocument/2006/docPropsVTypes">
  <Template/>
  <TotalTime>1099</TotalTime>
  <Words>836</Words>
  <Application>Microsoft Office PowerPoint</Application>
  <PresentationFormat>On-screen Show (4:3)</PresentationFormat>
  <Paragraphs>98</Paragraphs>
  <Slides>31</Slides>
  <Notes>28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DFKai-SB</vt:lpstr>
      <vt:lpstr>MS PGothic</vt:lpstr>
      <vt:lpstr>SimSun</vt:lpstr>
      <vt:lpstr>Arial</vt:lpstr>
      <vt:lpstr>Calibri</vt:lpstr>
      <vt:lpstr>Century Gothic</vt:lpstr>
      <vt:lpstr>Wingdings 2</vt:lpstr>
      <vt:lpstr>Western intensive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Jews For Jesus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Rich Robinson</dc:creator>
  <cp:lastModifiedBy>JC Lin</cp:lastModifiedBy>
  <cp:revision>210</cp:revision>
  <dcterms:created xsi:type="dcterms:W3CDTF">2010-07-30T17:33:35Z</dcterms:created>
  <dcterms:modified xsi:type="dcterms:W3CDTF">2017-04-22T16:17:11Z</dcterms:modified>
</cp:coreProperties>
</file>