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381" r:id="rId45"/>
    <p:sldMasterId id="2147502418" r:id="rId46"/>
    <p:sldMasterId id="2147502443" r:id="rId47"/>
    <p:sldMasterId id="2147502480" r:id="rId48"/>
    <p:sldMasterId id="2147502493" r:id="rId49"/>
    <p:sldMasterId id="2147502542" r:id="rId50"/>
    <p:sldMasterId id="2147502567" r:id="rId51"/>
    <p:sldMasterId id="2147502604" r:id="rId52"/>
    <p:sldMasterId id="2147502628" r:id="rId53"/>
  </p:sldMasterIdLst>
  <p:notesMasterIdLst>
    <p:notesMasterId r:id="rId60"/>
  </p:notesMasterIdLst>
  <p:handoutMasterIdLst>
    <p:handoutMasterId r:id="rId61"/>
  </p:handoutMasterIdLst>
  <p:sldIdLst>
    <p:sldId id="5416" r:id="rId54"/>
    <p:sldId id="5353" r:id="rId55"/>
    <p:sldId id="5435" r:id="rId56"/>
    <p:sldId id="5437" r:id="rId57"/>
    <p:sldId id="5438" r:id="rId58"/>
    <p:sldId id="5439" r:id="rId59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6935" autoAdjust="0"/>
  </p:normalViewPr>
  <p:slideViewPr>
    <p:cSldViewPr>
      <p:cViewPr varScale="1">
        <p:scale>
          <a:sx n="76" d="100"/>
          <a:sy n="76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1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361C2-AD30-41F0-8FB9-E6BA0DA1FCEE}" type="slidenum">
              <a:rPr lang="zh-TW" altLang="en-US" smtClean="0">
                <a:latin typeface="Arial" charset="0"/>
              </a:rPr>
              <a:pPr>
                <a:defRPr/>
              </a:pPr>
              <a:t>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15D892-4B61-4813-8680-B1B99CBD8DAA}" type="slidenum">
              <a:rPr kumimoji="0" lang="zh-TW" altLang="en-US" sz="1200" b="0">
                <a:latin typeface="Arial" charset="0"/>
                <a:ea typeface="新細明體" pitchFamily="18" charset="-120"/>
              </a:rPr>
              <a:pPr algn="r"/>
              <a:t>2</a:t>
            </a:fld>
            <a:endParaRPr kumimoji="0" lang="en-US" altLang="zh-TW" sz="1200" b="0">
              <a:latin typeface="Arial" charset="0"/>
              <a:ea typeface="新細明體" pitchFamily="18" charset="-12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7368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3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4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5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6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A7205-07CC-44D2-9C0B-F9A46EE3663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11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107D-990E-4F9B-972E-1B89433166F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243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EF1D-A037-4BF6-AB92-816D7B4B918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4169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FFB7-409E-479A-AC7E-EA74508658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68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CFA98-A3BE-4A4D-9112-78DF4DA4536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11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04B5-EA07-449F-AAD4-50CFE3E7EAA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42497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9C5-FAC3-4720-91A5-33503542031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24207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8D23-107F-43BA-81F9-1578401F3EA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207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9BAF-A8DF-4489-8585-FFB09EF608A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9957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85326-5B2F-4E3E-B39B-AAAEE4893D9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1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B0B2-3347-4080-B893-C9F08730BEA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99024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8E3-2A83-4B43-8345-71ED3ECA58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12412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D7A95-F815-4DA6-8461-084DA42D02B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55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E81C-0383-46D6-A13C-4C0F38060A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113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6372D-E425-4019-A3EA-60552B2F716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4665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71F8E-FC68-41C8-B2E9-0807AB4271B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4597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2F46-0D0C-45AA-9EDD-8C4AA0B5AE4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2288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C8FF-A355-4585-956D-F6749008F4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305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4D3C-410E-4F88-A0A8-EB351FAA78E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0676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55FB2-E945-4DED-922A-B3C910124DE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F450-32EC-4788-895A-AB4CCEA4A7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170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8259-526F-4DBF-9F9A-48A1CAFAC2E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82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576C-27D2-408E-886E-6B2954C0D21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60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4D98-7FCB-49AE-90CB-7FEE10AEBD3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14129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80B00-FEB6-4A23-9504-579DDD4CCDF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1844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23F8B-1679-4D2A-84B2-91B0464116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55936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FEBE-DF75-4075-AB16-2E16A1EBDB9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0741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FD85-2444-4A38-AE1A-1EAE0276D8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03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A9939-8E39-4BE9-8E24-C74A2FA247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422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746-FA2B-4F70-B88D-9AE516349F3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99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B4F4-6F2E-4D39-9005-E3F4AEDFB8D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669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B4C9-2967-4946-876B-E042FECE140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3499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FC4A-552F-4895-BB3E-3B2D5B17335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68186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CBFD-1E64-41EA-9090-0AE557B783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308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7246-AD93-4970-B81F-A76B3E156D1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5013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F2D69-D588-4134-BE68-22F0F4A1F8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2666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1275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0503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9736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57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0794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3451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41568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3337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67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41290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412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9638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87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0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92434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12987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689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1753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1231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11702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6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8158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6426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8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3939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7195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912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935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36611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066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5966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4270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9679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1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078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17002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33F-7B51-45A4-A383-842E7146481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4314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4425-73A3-4611-9692-A42CF7DE6A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72445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7BD0-A8D3-4270-B999-E6DF8177F0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0897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F48-0DC2-4894-AE1D-8F0FCDB4E1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5383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8D-AE92-4104-9A0D-925624E2C51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205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3C01-7E7B-4513-80A4-B42657C611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3145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B016-BCCD-453D-A602-BE49A3DEBD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54154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DB2D-5A97-454F-9CBA-B7F800AD2F3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237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DF8-4AD7-40F3-BF4B-773553A02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8009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FD2B-EF5B-4FB2-B146-4BD45D5368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4015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1EA9-0D11-4300-8887-646EA581D2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5295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3641-122E-4E13-A5AB-C5B2C1295C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9885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9441EC0-2FC0-4114-B50F-87C96A3DE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7626083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9DCB1B52-EF79-4F65-A503-DDC20BA70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2704330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09AF239A-EB18-467D-94EB-908B1756F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7222991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E2F751F-6967-437D-BFBD-6A99F1915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37921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BFD0F822-7EB5-4D69-A9A4-1F0936AF5F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175580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4DF461D7-96B1-4826-A4C1-51A496F86F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122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6DF4FCE-2D2A-4F86-8AE7-793A39D8BD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4482615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E0DF2680-E5A2-4DD1-AC44-7ACF56DCC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8734563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D9AFDD0E-3399-4816-8B86-02E08CC8D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7221348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F2C54DC-2061-4C6C-B0A3-B7048C96A2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7648224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A795669A-3F27-4F52-A4EF-242387069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281660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A3D-06D7-4B97-B773-237307290DE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5865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CF76-DAF9-4A37-9AF2-DCB3CBC07C5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54969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8D25-3A85-4F99-9F23-6879593731D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0077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BF92-7CC5-47D9-8736-DD940AF979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4816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8DC4-B95F-4811-B885-0A5918B9091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E95B-936A-4748-B90F-7D584D5180A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48939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5025-BB1F-4658-B765-E8610A7EEC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4474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91B6-110B-424B-B6BE-E27118A38B0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3132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ACDD-42BC-4734-9788-0BC3552ED07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3809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7AF3-61C3-4F45-A31D-2C8B053838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8350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844D-79B1-4A5B-B899-B71B662C5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12885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7B8C-8C45-42EF-BEA3-CC7BEFCB28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897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60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2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611.xml"/><Relationship Id="rId12" Type="http://schemas.openxmlformats.org/officeDocument/2006/relationships/slideLayout" Target="../slideLayouts/slideLayout616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10.xml"/><Relationship Id="rId11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08.xml"/><Relationship Id="rId9" Type="http://schemas.openxmlformats.org/officeDocument/2006/relationships/slideLayout" Target="../slideLayouts/slideLayout6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5/6/2017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F0C75C-00A6-499A-9B1E-0850E46E57C5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234693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82" r:id="rId1"/>
    <p:sldLayoutId id="2147502383" r:id="rId2"/>
    <p:sldLayoutId id="2147502384" r:id="rId3"/>
    <p:sldLayoutId id="2147502385" r:id="rId4"/>
    <p:sldLayoutId id="2147502386" r:id="rId5"/>
    <p:sldLayoutId id="2147502387" r:id="rId6"/>
    <p:sldLayoutId id="2147502388" r:id="rId7"/>
    <p:sldLayoutId id="2147502389" r:id="rId8"/>
    <p:sldLayoutId id="2147502390" r:id="rId9"/>
    <p:sldLayoutId id="2147502391" r:id="rId10"/>
    <p:sldLayoutId id="2147502392" r:id="rId11"/>
    <p:sldLayoutId id="2147502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55D31CA-5588-4F9B-B305-45F10ADB2B73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5908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  <p:sldLayoutId id="21475024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07C7E35-F877-40EE-8E9F-31CDAEE4BE6F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237941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44" r:id="rId1"/>
    <p:sldLayoutId id="2147502445" r:id="rId2"/>
    <p:sldLayoutId id="2147502446" r:id="rId3"/>
    <p:sldLayoutId id="2147502447" r:id="rId4"/>
    <p:sldLayoutId id="2147502448" r:id="rId5"/>
    <p:sldLayoutId id="2147502449" r:id="rId6"/>
    <p:sldLayoutId id="2147502450" r:id="rId7"/>
    <p:sldLayoutId id="2147502451" r:id="rId8"/>
    <p:sldLayoutId id="2147502452" r:id="rId9"/>
    <p:sldLayoutId id="2147502453" r:id="rId10"/>
    <p:sldLayoutId id="2147502454" r:id="rId11"/>
    <p:sldLayoutId id="2147502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E6E11D8C-84A5-4AF9-A8EC-376FE55BE38E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132455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68" r:id="rId1"/>
    <p:sldLayoutId id="2147502569" r:id="rId2"/>
    <p:sldLayoutId id="2147502570" r:id="rId3"/>
    <p:sldLayoutId id="2147502571" r:id="rId4"/>
    <p:sldLayoutId id="2147502572" r:id="rId5"/>
    <p:sldLayoutId id="2147502573" r:id="rId6"/>
    <p:sldLayoutId id="2147502574" r:id="rId7"/>
    <p:sldLayoutId id="2147502575" r:id="rId8"/>
    <p:sldLayoutId id="2147502576" r:id="rId9"/>
    <p:sldLayoutId id="2147502577" r:id="rId10"/>
    <p:sldLayoutId id="2147502578" r:id="rId11"/>
    <p:sldLayoutId id="21475025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08E2E5BE-AB09-44B1-B184-D77E3ADF0BC7}" type="slidenum">
              <a:rPr lang="en-US" altLang="zh-TW">
                <a:cs typeface="+mn-cs"/>
              </a:rPr>
              <a:pPr>
                <a:defRPr/>
              </a:pPr>
              <a:t>‹#›</a:t>
            </a:fld>
            <a:endParaRPr lang="en-US" altLang="zh-TW">
              <a:cs typeface="+mn-cs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82352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05" r:id="rId1"/>
    <p:sldLayoutId id="2147502606" r:id="rId2"/>
    <p:sldLayoutId id="2147502607" r:id="rId3"/>
    <p:sldLayoutId id="2147502608" r:id="rId4"/>
    <p:sldLayoutId id="2147502609" r:id="rId5"/>
    <p:sldLayoutId id="2147502610" r:id="rId6"/>
    <p:sldLayoutId id="2147502611" r:id="rId7"/>
    <p:sldLayoutId id="2147502612" r:id="rId8"/>
    <p:sldLayoutId id="2147502613" r:id="rId9"/>
    <p:sldLayoutId id="2147502614" r:id="rId10"/>
    <p:sldLayoutId id="21475026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79C68600-FC9F-4D5E-A586-5A118EFA1702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9338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29" r:id="rId1"/>
    <p:sldLayoutId id="2147502630" r:id="rId2"/>
    <p:sldLayoutId id="2147502631" r:id="rId3"/>
    <p:sldLayoutId id="2147502632" r:id="rId4"/>
    <p:sldLayoutId id="2147502633" r:id="rId5"/>
    <p:sldLayoutId id="2147502634" r:id="rId6"/>
    <p:sldLayoutId id="2147502635" r:id="rId7"/>
    <p:sldLayoutId id="2147502636" r:id="rId8"/>
    <p:sldLayoutId id="2147502637" r:id="rId9"/>
    <p:sldLayoutId id="2147502638" r:id="rId10"/>
    <p:sldLayoutId id="2147502639" r:id="rId11"/>
    <p:sldLayoutId id="21475026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153400" cy="3429000"/>
          </a:xfrm>
          <a:noFill/>
          <a:ln w="31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r>
              <a:rPr lang="zh-CN" altLang="en-US" sz="3600" dirty="0" smtClean="0">
                <a:solidFill>
                  <a:srgbClr val="FFC000"/>
                </a:solidFill>
                <a:effectLst/>
                <a:latin typeface="DFKai-SB" pitchFamily="65" charset="-120"/>
                <a:ea typeface="DFKai-SB" pitchFamily="65" charset="-120"/>
              </a:rPr>
              <a:t>      </a:t>
            </a:r>
            <a:r>
              <a:rPr lang="zh-CN" altLang="en-US" sz="3600" b="1" dirty="0" smtClean="0">
                <a:solidFill>
                  <a:srgbClr val="FFC000"/>
                </a:solidFill>
                <a:effectLst/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3600" b="1" dirty="0" smtClean="0">
                <a:solidFill>
                  <a:srgbClr val="FFC000"/>
                </a:solidFill>
                <a:effectLst/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3600" b="1" dirty="0" smtClean="0">
                <a:solidFill>
                  <a:srgbClr val="FFC000"/>
                </a:solidFill>
                <a:effectLst/>
                <a:latin typeface="DFKai-SB" pitchFamily="65" charset="-120"/>
                <a:ea typeface="DFKai-SB" pitchFamily="65" charset="-120"/>
              </a:rPr>
              <a:t>1-2</a:t>
            </a:r>
            <a:r>
              <a:rPr lang="zh-CN" altLang="en-US" sz="3600" b="1" dirty="0" smtClean="0">
                <a:solidFill>
                  <a:srgbClr val="FFC000"/>
                </a:solidFill>
                <a:effectLst/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3600" b="1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所以弟兄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們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我以　神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的慈悲勸你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們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將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身體獻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上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當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作活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祭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聖潔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　神所喜悅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；</a:t>
            </a:r>
            <a:r>
              <a:rPr lang="zh-TW" altLang="en-US" sz="360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你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們如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此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事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奉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乃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是理所當然的。不要效法這個世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界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只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要心意更新而變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化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叫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你們察驗何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為　神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的善良、純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全、可</a:t>
            </a:r>
            <a:r>
              <a:rPr lang="zh-TW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喜悅的旨意。</a:t>
            </a:r>
            <a:r>
              <a:rPr lang="zh-CN" altLang="en-US" sz="3600" dirty="0" smtClean="0">
                <a:solidFill>
                  <a:schemeClr val="tx1">
                    <a:lumMod val="95000"/>
                  </a:schemeClr>
                </a:solidFill>
                <a:effectLst/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z="3600" dirty="0" smtClean="0">
              <a:solidFill>
                <a:schemeClr val="tx1">
                  <a:lumMod val="95000"/>
                </a:schemeClr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生命长進的動力與途徑</a:t>
            </a:r>
            <a:endParaRPr lang="zh-TW" altLang="en-US" sz="54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zh-TW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75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514600"/>
            <a:ext cx="8001000" cy="1066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對福音真理的認識</a:t>
            </a:r>
            <a:endParaRPr lang="en-US" sz="4000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762000" y="12192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 </a:t>
            </a:r>
            <a:r>
              <a:rPr kumimoji="1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生命长進的動力</a:t>
            </a:r>
            <a:endParaRPr kumimoji="1" lang="zh-TW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羅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一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：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18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，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20-21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；三：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23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；六：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23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</a:t>
            </a:r>
            <a:endParaRPr lang="en-US" altLang="zh-CN" sz="3200" b="0" kern="0" dirty="0" smtClean="0">
              <a:latin typeface="DFKai-SB" pitchFamily="65" charset="-120"/>
              <a:ea typeface="DFKai-SB" pitchFamily="65" charset="-120"/>
              <a:cs typeface="+mn-cs"/>
            </a:endParaRPr>
          </a:p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三：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24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，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27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；一：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17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514600"/>
            <a:ext cx="6019800" cy="1447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None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   對福音真理的認識</a:t>
            </a:r>
            <a:endParaRPr lang="en-US" altLang="zh-CN" sz="40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神的憐憫</a:t>
            </a:r>
            <a:endParaRPr lang="en-US" sz="4000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762000" y="12192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 </a:t>
            </a:r>
            <a:r>
              <a:rPr kumimoji="1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生命长進的動力</a:t>
            </a:r>
            <a:endParaRPr kumimoji="1" lang="zh-TW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4495800"/>
            <a:ext cx="7467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提前一：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16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；太九：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36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；林前六：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20</a:t>
            </a:r>
            <a:r>
              <a:rPr lang="zh-CN" altLang="en-US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；來二：</a:t>
            </a:r>
            <a:r>
              <a:rPr lang="en-US" altLang="zh-CN" sz="3200" b="0" kern="0" dirty="0" smtClean="0">
                <a:latin typeface="DFKai-SB" pitchFamily="65" charset="-120"/>
                <a:ea typeface="DFKai-SB" pitchFamily="65" charset="-120"/>
                <a:cs typeface="+mn-cs"/>
              </a:rPr>
              <a:t>3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514600"/>
            <a:ext cx="6540500" cy="60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將身體獻上</a:t>
            </a:r>
            <a:endParaRPr lang="en-US" altLang="zh-CN" sz="40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762000" y="12192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二 </a:t>
            </a:r>
            <a:r>
              <a:rPr kumimoji="1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生命长進的途徑</a:t>
            </a:r>
            <a:endParaRPr kumimoji="1" lang="zh-TW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4419600"/>
            <a:ext cx="4889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羅六：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13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；林前六：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514600"/>
            <a:ext cx="8099777" cy="1447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None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   將身體獻上</a:t>
            </a:r>
            <a:endParaRPr lang="en-US" altLang="zh-CN" sz="40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lvl="0" indent="-74295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itchFamily="2" charset="2"/>
              <a:buChar char="Ø"/>
            </a:pPr>
            <a:r>
              <a:rPr lang="zh-CN" altLang="en-US" sz="4000" b="1" dirty="0" smtClean="0">
                <a:solidFill>
                  <a:schemeClr val="tx1">
                    <a:lumMod val="95000"/>
                  </a:schemeClr>
                </a:solidFill>
                <a:latin typeface="DFKai-SB" pitchFamily="65" charset="-120"/>
                <a:ea typeface="DFKai-SB" pitchFamily="65" charset="-120"/>
              </a:rPr>
              <a:t>心意更新</a:t>
            </a:r>
            <a:endParaRPr lang="en-US" altLang="zh-CN" sz="4000" b="1" dirty="0" smtClean="0">
              <a:solidFill>
                <a:schemeClr val="tx1">
                  <a:lumMod val="95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marL="0" indent="-7429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None/>
            </a:pPr>
            <a:endParaRPr lang="en-US" altLang="zh-CN" sz="3600" dirty="0" smtClean="0">
              <a:solidFill>
                <a:srgbClr val="FFC000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762000" y="1219200"/>
            <a:ext cx="8331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二 </a:t>
            </a:r>
            <a:r>
              <a:rPr kumimoji="1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DFKai-SB" pitchFamily="65" charset="-120"/>
                <a:ea typeface="DFKai-SB" pitchFamily="65" charset="-120"/>
                <a:cs typeface="+mj-cs"/>
              </a:rPr>
              <a:t>生命长進的途徑</a:t>
            </a:r>
            <a:endParaRPr kumimoji="1" lang="zh-TW" alt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4724400"/>
            <a:ext cx="624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約壹二：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15-17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；雅一：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13-15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；弗六：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11-12</a:t>
            </a:r>
            <a:r>
              <a:rPr kumimoji="1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，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itchFamily="65" charset="-120"/>
                <a:ea typeface="DFKai-SB" pitchFamily="65" charset="-120"/>
                <a:cs typeface="+mn-cs"/>
              </a:rPr>
              <a:t>17-18</a:t>
            </a:r>
          </a:p>
        </p:txBody>
      </p: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18715</TotalTime>
  <Words>175</Words>
  <Application>Microsoft Office PowerPoint</Application>
  <PresentationFormat>On-screen Show (4:3)</PresentationFormat>
  <Paragraphs>25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6</vt:i4>
      </vt:variant>
    </vt:vector>
  </HeadingPairs>
  <TitlesOfParts>
    <vt:vector size="59" baseType="lpstr"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39_Stream</vt:lpstr>
      <vt:lpstr>41_Stream</vt:lpstr>
      <vt:lpstr>42_Stream</vt:lpstr>
      <vt:lpstr>43_Stream</vt:lpstr>
      <vt:lpstr>40_Stream</vt:lpstr>
      <vt:lpstr>44_Stream</vt:lpstr>
      <vt:lpstr>45_Stream</vt:lpstr>
      <vt:lpstr>46_Stream</vt:lpstr>
      <vt:lpstr>47_Stream</vt:lpstr>
      <vt:lpstr>Slide 1</vt:lpstr>
      <vt:lpstr>生命长進的動力與途徑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Scott_2</cp:lastModifiedBy>
  <cp:revision>3583</cp:revision>
  <dcterms:created xsi:type="dcterms:W3CDTF">2005-01-08T21:12:03Z</dcterms:created>
  <dcterms:modified xsi:type="dcterms:W3CDTF">2017-05-07T05:26:07Z</dcterms:modified>
</cp:coreProperties>
</file>