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做父母最大的喜樂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母親節、父親節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什麼是為人父母最大的喜樂？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做父母最大的喜樂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  <a:buNone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「我聽見我的兒女們按真理而行、我的喜樂就沒有比這個大的。」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-- 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約翰三書 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4</a:t>
            </a:r>
          </a:p>
          <a:p>
            <a:pPr lvl="2">
              <a:buClr>
                <a:srgbClr val="0BD0D9"/>
              </a:buClr>
              <a:buNone/>
            </a:pPr>
            <a:endParaRPr lang="zh-TW" altLang="en-US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做父母最大的喜樂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r>
              <a:rPr lang="zh-TW" altLang="en-US" sz="45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聽見</a:t>
            </a:r>
            <a:endParaRPr lang="en-US" altLang="zh-TW" sz="4500" b="1" u="sng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</a:t>
            </a:r>
            <a:r>
              <a:rPr lang="zh-TW" altLang="en-US" sz="45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兒女們</a:t>
            </a:r>
            <a:endParaRPr lang="en-US" altLang="zh-TW" sz="4500" b="1" u="sng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按</a:t>
            </a:r>
            <a:r>
              <a:rPr lang="zh-TW" altLang="en-US" sz="45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而</a:t>
            </a:r>
            <a:r>
              <a:rPr lang="zh-TW" altLang="en-US" sz="45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行</a:t>
            </a:r>
            <a:endParaRPr lang="en-US" altLang="zh-TW" sz="4500" b="1" u="sng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</a:t>
            </a:r>
            <a:r>
              <a:rPr lang="zh-TW" altLang="en-US" sz="45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做父母最大的喜樂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772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父母享受的喜樂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父母神聖的願望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父母深切的禱告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兒女們按真理而行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4038600"/>
          </a:xfrm>
        </p:spPr>
        <p:txBody>
          <a:bodyPr>
            <a:normAutofit lnSpcReduction="100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了解真理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經歷真理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行出真理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見證真理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每一個兒女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父母的喜樂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8486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一種健康的喜樂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一項屬靈的遺產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一顆放不下的心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屬靈父母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屬靈關係能存到永恆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屬靈父母值得我感激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屬靈父母帶領我到主面前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屬靈父母最大的喜樂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962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兒女按真理而行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事奉最終的目標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屬靈父母的禱告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4357</TotalTime>
  <Words>250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做父母最大的喜樂</vt:lpstr>
      <vt:lpstr>做父母最大的喜樂</vt:lpstr>
      <vt:lpstr>做父母最大的喜樂</vt:lpstr>
      <vt:lpstr>做父母最大的喜樂</vt:lpstr>
      <vt:lpstr>兒女們按真理而行</vt:lpstr>
      <vt:lpstr>父母的喜樂</vt:lpstr>
      <vt:lpstr>屬靈父母</vt:lpstr>
      <vt:lpstr>屬靈父母最大的喜樂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451</cp:revision>
  <dcterms:created xsi:type="dcterms:W3CDTF">2015-08-01T18:05:10Z</dcterms:created>
  <dcterms:modified xsi:type="dcterms:W3CDTF">2017-05-14T14:55:00Z</dcterms:modified>
</cp:coreProperties>
</file>