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97" r:id="rId2"/>
    <p:sldId id="298" r:id="rId3"/>
    <p:sldId id="299" r:id="rId4"/>
    <p:sldId id="300" r:id="rId5"/>
    <p:sldId id="301" r:id="rId6"/>
    <p:sldId id="302" r:id="rId7"/>
    <p:sldId id="303" r:id="rId8"/>
    <p:sldId id="30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51" autoAdjust="0"/>
    <p:restoredTop sz="82184" autoAdjust="0"/>
  </p:normalViewPr>
  <p:slideViewPr>
    <p:cSldViewPr>
      <p:cViewPr varScale="1">
        <p:scale>
          <a:sx n="74" d="100"/>
          <a:sy n="74" d="100"/>
        </p:scale>
        <p:origin x="-17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做父母最大的喜樂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68580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母親節、父親節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什麼是為人父母最大的喜樂？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做父母最大的喜樂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68580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  <a:buNone/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「我聽見我的兒女們按真理而行、我的喜樂就沒有比這個大的。」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None/>
            </a:pP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None/>
            </a:pPr>
            <a:r>
              <a:rPr lang="en-US" altLang="zh-TW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-- </a:t>
            </a:r>
            <a:r>
              <a:rPr lang="zh-TW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約翰三書 </a:t>
            </a:r>
            <a:r>
              <a:rPr lang="en-US" altLang="zh-TW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4</a:t>
            </a:r>
          </a:p>
          <a:p>
            <a:pPr lvl="2">
              <a:buClr>
                <a:srgbClr val="0BD0D9"/>
              </a:buClr>
              <a:buNone/>
            </a:pPr>
            <a:endParaRPr lang="zh-TW" altLang="en-US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做父母最大的喜樂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68580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</a:t>
            </a:r>
            <a:r>
              <a:rPr lang="zh-TW" altLang="en-US" sz="4500" b="1" u="sng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聽見</a:t>
            </a:r>
            <a:endParaRPr lang="en-US" altLang="zh-TW" sz="4500" b="1" u="sng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我的</a:t>
            </a:r>
            <a:r>
              <a:rPr lang="zh-TW" altLang="en-US" sz="4500" b="1" u="sng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兒女們</a:t>
            </a:r>
            <a:endParaRPr lang="en-US" altLang="zh-TW" sz="4500" b="1" u="sng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按</a:t>
            </a:r>
            <a:r>
              <a:rPr lang="zh-TW" altLang="en-US" sz="4500" b="1" u="sng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真理</a:t>
            </a: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而</a:t>
            </a:r>
            <a:r>
              <a:rPr lang="zh-TW" altLang="en-US" sz="4500" b="1" u="sng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行</a:t>
            </a:r>
            <a:endParaRPr lang="en-US" altLang="zh-TW" sz="4500" b="1" u="sng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我的</a:t>
            </a:r>
            <a:r>
              <a:rPr lang="zh-TW" altLang="en-US" sz="4500" b="1" u="sng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喜樂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做父母最大的喜樂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0772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父母享受的喜樂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父母神聖的願望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父母深切的禱告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兒女們按真理而行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6858000" cy="4038600"/>
          </a:xfrm>
        </p:spPr>
        <p:txBody>
          <a:bodyPr>
            <a:normAutofit lnSpcReduction="10000"/>
          </a:bodyPr>
          <a:lstStyle/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了解真理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經歷真理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行出真理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見證真理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每一個兒女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父母的喜樂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8486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一種健康的喜樂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一項屬靈的遺產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一顆放不下的心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屬靈父母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7724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屬靈關係能存到永恆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屬靈父母值得我感激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屬靈父母帶領我到主面前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屬靈父母最大的喜樂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6962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兒女按真理而行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事奉最終的目標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屬靈父母的禱告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4357</TotalTime>
  <Words>250</Words>
  <Application>Microsoft Office PowerPoint</Application>
  <PresentationFormat>On-screen Show (4:3)</PresentationFormat>
  <Paragraphs>82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做父母最大的喜樂</vt:lpstr>
      <vt:lpstr>做父母最大的喜樂</vt:lpstr>
      <vt:lpstr>做父母最大的喜樂</vt:lpstr>
      <vt:lpstr>做父母最大的喜樂</vt:lpstr>
      <vt:lpstr>兒女們按真理而行</vt:lpstr>
      <vt:lpstr>父母的喜樂</vt:lpstr>
      <vt:lpstr>屬靈父母</vt:lpstr>
      <vt:lpstr>屬靈父母最大的喜樂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451</cp:revision>
  <dcterms:created xsi:type="dcterms:W3CDTF">2015-08-01T18:05:10Z</dcterms:created>
  <dcterms:modified xsi:type="dcterms:W3CDTF">2017-05-14T14:55:00Z</dcterms:modified>
</cp:coreProperties>
</file>