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7" r:id="rId2"/>
    <p:sldId id="299" r:id="rId3"/>
    <p:sldId id="300" r:id="rId4"/>
    <p:sldId id="302" r:id="rId5"/>
    <p:sldId id="303" r:id="rId6"/>
    <p:sldId id="30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5/27/2017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差我們去收莊稼的主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9248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宣道是基督信仰的本質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教會的宣道和福音事工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對宣道缺少認識和熱情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>
                <a:solidFill>
                  <a:schemeClr val="tx2"/>
                </a:solidFill>
                <a:latin typeface="Calibri"/>
                <a:ea typeface="標楷體" pitchFamily="65" charset="-120"/>
              </a:rPr>
              <a:t>對</a:t>
            </a: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宣道需要的認識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924800" cy="3581400"/>
          </a:xfrm>
        </p:spPr>
        <p:txBody>
          <a:bodyPr>
            <a:normAutofit lnSpcReduction="10000"/>
          </a:bodyPr>
          <a:lstStyle/>
          <a:p>
            <a:pPr lvl="2">
              <a:buClr>
                <a:srgbClr val="0BD0D9"/>
              </a:buClr>
              <a:buNone/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認識差我們去收莊稼的主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使命感 </a:t>
            </a:r>
            <a:r>
              <a:rPr lang="en-US" altLang="zh-TW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是主的食物</a:t>
            </a: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急迫感 </a:t>
            </a:r>
            <a:r>
              <a:rPr lang="en-US" altLang="zh-TW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有主的眼光</a:t>
            </a: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責任感 </a:t>
            </a:r>
            <a:r>
              <a:rPr lang="en-US" altLang="zh-TW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是主的差遣</a:t>
            </a: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成就感 </a:t>
            </a:r>
            <a:r>
              <a:rPr lang="en-US" altLang="zh-TW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3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有主的應許</a:t>
            </a:r>
          </a:p>
          <a:p>
            <a:pPr lvl="4">
              <a:buClr>
                <a:srgbClr val="0BD0D9"/>
              </a:buClr>
              <a:buFont typeface="Courier New" pitchFamily="49" charset="0"/>
              <a:buChar char="o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使命感 </a:t>
            </a:r>
            <a:r>
              <a:rPr lang="en-US" altLang="zh-TW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是主的食物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64770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門徒不知道的食物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能滿足主的食物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遵行主的旨意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作成主的工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急迫感 </a:t>
            </a:r>
            <a:r>
              <a:rPr lang="en-US" altLang="zh-TW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有主的眼光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2286000"/>
            <a:ext cx="89916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莊稼成熟的跡象 </a:t>
            </a:r>
            <a:r>
              <a:rPr lang="en-US" altLang="zh-TW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舉目向田觀看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莊稼成熟的需要 </a:t>
            </a:r>
            <a:r>
              <a:rPr lang="en-US" altLang="zh-TW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莊稼已經熟了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莊稼成熟的擔憂 </a:t>
            </a:r>
            <a:r>
              <a:rPr lang="en-US" altLang="zh-TW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可以收割了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責任感 </a:t>
            </a:r>
            <a:r>
              <a:rPr lang="en-US" altLang="zh-TW" sz="66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66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是主的差遣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286000"/>
            <a:ext cx="5334000" cy="3581400"/>
          </a:xfrm>
        </p:spPr>
        <p:txBody>
          <a:bodyPr>
            <a:normAutofit fontScale="92500" lnSpcReduction="10000"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撒種的是那人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收割的是我們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差遣的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需要大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工具好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成就感 </a:t>
            </a:r>
            <a:r>
              <a:rPr lang="en-US" altLang="zh-TW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有主的應許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286000"/>
            <a:ext cx="4800600" cy="40386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有勞苦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有快樂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是享受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存到永生</a:t>
            </a: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4612</TotalTime>
  <Words>197</Words>
  <Application>Microsoft Office PowerPoint</Application>
  <PresentationFormat>On-screen Show (4:3)</PresentationFormat>
  <Paragraphs>72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差我們去收莊稼的主</vt:lpstr>
      <vt:lpstr>對宣道需要的認識</vt:lpstr>
      <vt:lpstr>使命感 - 是主的食物</vt:lpstr>
      <vt:lpstr>急迫感 - 有主的眼光</vt:lpstr>
      <vt:lpstr>責任感 - 是主的差遣</vt:lpstr>
      <vt:lpstr>成就感 - 有主的應許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477</cp:revision>
  <dcterms:created xsi:type="dcterms:W3CDTF">2015-08-01T18:05:10Z</dcterms:created>
  <dcterms:modified xsi:type="dcterms:W3CDTF">2017-05-27T19:04:37Z</dcterms:modified>
</cp:coreProperties>
</file>