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8" r:id="rId2"/>
    <p:sldId id="282" r:id="rId3"/>
    <p:sldId id="283" r:id="rId4"/>
    <p:sldId id="284" r:id="rId5"/>
    <p:sldId id="260" r:id="rId6"/>
    <p:sldId id="261" r:id="rId7"/>
    <p:sldId id="262" r:id="rId8"/>
    <p:sldId id="264" r:id="rId9"/>
    <p:sldId id="263" r:id="rId10"/>
    <p:sldId id="259" r:id="rId11"/>
    <p:sldId id="279" r:id="rId12"/>
    <p:sldId id="265" r:id="rId13"/>
    <p:sldId id="270" r:id="rId14"/>
    <p:sldId id="257" r:id="rId15"/>
    <p:sldId id="271" r:id="rId16"/>
    <p:sldId id="266" r:id="rId17"/>
    <p:sldId id="267" r:id="rId18"/>
    <p:sldId id="268" r:id="rId19"/>
    <p:sldId id="269" r:id="rId20"/>
    <p:sldId id="272" r:id="rId21"/>
    <p:sldId id="273" r:id="rId22"/>
    <p:sldId id="274" r:id="rId23"/>
    <p:sldId id="258" r:id="rId24"/>
    <p:sldId id="275" r:id="rId25"/>
    <p:sldId id="276" r:id="rId26"/>
    <p:sldId id="280" r:id="rId27"/>
    <p:sldId id="281" r:id="rId2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5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1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5BC91-EE82-46EA-8D44-F36750DE2D6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733E-2199-4D7E-A944-EF8D52BF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0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368" y="2458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2197" y="17712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6/25/2017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3840" y="1907720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2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『</a:t>
            </a:r>
            <a:r>
              <a:rPr lang="zh-TW" altLang="en-US" sz="42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人生中場</a:t>
            </a:r>
            <a:r>
              <a:rPr lang="en-US" altLang="zh-TW" sz="42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』</a:t>
            </a:r>
            <a:endParaRPr lang="en-US" sz="4200" b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0796" y="2676177"/>
            <a:ext cx="4261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約書亞記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14</a:t>
            </a:r>
            <a:r>
              <a:rPr lang="zh-TW" altLang="en-US" sz="36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：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6 -15)</a:t>
            </a:r>
            <a:endParaRPr lang="en-US" sz="3600" b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2718" y="4370855"/>
            <a:ext cx="28472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薛忠勇 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弟</a:t>
            </a:r>
            <a:r>
              <a:rPr lang="zh-TW" altLang="en-US" sz="32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兄</a:t>
            </a:r>
            <a:r>
              <a:rPr lang="zh-TW" altLang="en-US" sz="38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sz="3800" b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455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mid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8" y="2809082"/>
            <a:ext cx="4760247" cy="21508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idlife cri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65" y="3533552"/>
            <a:ext cx="3506534" cy="301812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16026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midlife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30" y="2701591"/>
            <a:ext cx="5142139" cy="385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idlife crisis 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2" y="189168"/>
            <a:ext cx="5375795" cy="358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game half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game half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1" y="512921"/>
            <a:ext cx="5832158" cy="583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51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caleb of the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/>
        </p:blipFill>
        <p:spPr bwMode="auto">
          <a:xfrm>
            <a:off x="0" y="1188720"/>
            <a:ext cx="91440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" y="1390323"/>
            <a:ext cx="3390672" cy="86177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5000" b="1" dirty="0" smtClean="0">
                <a:solidFill>
                  <a:srgbClr val="FFFF00"/>
                </a:solidFill>
                <a:latin typeface="+mn-ea"/>
              </a:rPr>
              <a:t>向迦勒學習</a:t>
            </a:r>
            <a:endParaRPr lang="en-US" sz="50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2252097"/>
            <a:ext cx="5458546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</a:rPr>
              <a:t>活出精彩的人生下半場</a:t>
            </a:r>
            <a:endParaRPr 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323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0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" y="137161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專心跟從主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352" y="163313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(8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9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14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節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466" y="887321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迦勒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= 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全心 </a:t>
            </a:r>
            <a:r>
              <a:rPr lang="en-US" altLang="zh-TW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whole-heartedly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" name="Picture 2" descr="Image result for caleb of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732368"/>
            <a:ext cx="5628005" cy="449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9523" y="1724299"/>
            <a:ext cx="391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民 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32:12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、申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1:36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5122" name="Picture 2" descr="Image result for caleb of the b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42" y="1671096"/>
            <a:ext cx="6630728" cy="497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42" y="1611329"/>
            <a:ext cx="6630728" cy="51320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8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0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" y="137161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二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無退休心態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355" y="982208"/>
            <a:ext cx="803296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我還是強壯，像摩西打發我去的那天一樣</a:t>
            </a:r>
            <a:endParaRPr lang="en-US" altLang="zh-TW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無論是爭戰，是出入，我的力量那時如何</a:t>
            </a:r>
            <a:endParaRPr lang="en-US" altLang="zh-TW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現在還是如何 </a:t>
            </a:r>
            <a:r>
              <a:rPr lang="en-US" altLang="zh-TW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(11</a:t>
            </a:r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節</a:t>
            </a:r>
            <a:r>
              <a:rPr lang="en-US" altLang="zh-TW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6146" name="Picture 2" descr="Image result for retire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b="4812"/>
          <a:stretch/>
        </p:blipFill>
        <p:spPr bwMode="auto">
          <a:xfrm>
            <a:off x="5621311" y="2799564"/>
            <a:ext cx="2927818" cy="3400014"/>
          </a:xfrm>
          <a:prstGeom prst="flowChartInputOutpu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reti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0" y="353881"/>
            <a:ext cx="4308522" cy="22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retir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62">
            <a:off x="4459378" y="2377895"/>
            <a:ext cx="5064002" cy="50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retirement wis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0" y="2970517"/>
            <a:ext cx="4308522" cy="23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retirement wish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3" b="8444"/>
          <a:stretch/>
        </p:blipFill>
        <p:spPr bwMode="auto">
          <a:xfrm>
            <a:off x="5465912" y="105782"/>
            <a:ext cx="2603668" cy="27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悲惨世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" y="329438"/>
            <a:ext cx="2656205" cy="239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016" y="1042215"/>
            <a:ext cx="646331" cy="16055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悲慘世界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364" y="2720023"/>
            <a:ext cx="21852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雨果 </a:t>
            </a:r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–62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歲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2292" name="Picture 4" descr="Image result for webster dictionar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r="11497"/>
          <a:stretch/>
        </p:blipFill>
        <p:spPr bwMode="auto">
          <a:xfrm>
            <a:off x="283527" y="3399909"/>
            <a:ext cx="2811780" cy="263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624" y="6068973"/>
            <a:ext cx="2940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韋士特 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–70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歲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2294" name="Picture 6" descr="Image result for 海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29438"/>
            <a:ext cx="3867785" cy="233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3576" y="477511"/>
            <a:ext cx="646331" cy="16055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神的創造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0275" y="2718074"/>
            <a:ext cx="2085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海頓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–67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歲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2298" name="Picture 10" descr="Image result for sistine chap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5"/>
          <a:stretch/>
        </p:blipFill>
        <p:spPr bwMode="auto">
          <a:xfrm>
            <a:off x="6242896" y="2952776"/>
            <a:ext cx="2538503" cy="311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3463" y="6128445"/>
            <a:ext cx="3239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米開朗基羅</a:t>
            </a: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–90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歲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2300" name="Picture 12" descr="Image result for 蘇格拉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83" y="3331544"/>
            <a:ext cx="2133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09721" y="6196565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蘇格拉底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9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volunt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0" y="310990"/>
            <a:ext cx="4424680" cy="25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590" y="2819400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年輕不是一段特定的時間，那是一種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心理狀態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一種</a:t>
            </a:r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意志力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的結果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... 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寧可冒險而不愛安逸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3320" name="Picture 8" descr="Image result for wrinkle the so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0" y="3965198"/>
            <a:ext cx="5990630" cy="26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0951" y="5474277"/>
            <a:ext cx="37625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srgbClr val="FFFF00"/>
                </a:solidFill>
                <a:latin typeface="+mn-ea"/>
              </a:rPr>
              <a:t>歲月讓皮膚起皺紋</a:t>
            </a:r>
            <a:endParaRPr lang="en-US" altLang="zh-TW" sz="34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zh-TW" altLang="en-US" sz="3400" b="1" dirty="0" smtClean="0">
                <a:solidFill>
                  <a:srgbClr val="FFFF00"/>
                </a:solidFill>
                <a:latin typeface="+mn-ea"/>
              </a:rPr>
              <a:t>但放棄則折損靈魂</a:t>
            </a:r>
            <a:endParaRPr lang="en-US" sz="3400" b="1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1026" name="Picture 2" descr="Image result for sick asian old 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95" y="95687"/>
            <a:ext cx="4085570" cy="272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0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" y="137161"/>
            <a:ext cx="4065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三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不選容易擔子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756" y="833231"/>
            <a:ext cx="832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求你將耶和華那日應許我的這山地給我 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(12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節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756" y="1292450"/>
            <a:ext cx="39613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Give me this mountain</a:t>
            </a:r>
            <a:endParaRPr lang="en-US" sz="3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827" y="1871111"/>
            <a:ext cx="73404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那裡有亞納族人，並寬大堅固的城！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4338" name="Picture 2" descr="Image result for 希伯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49" y="2774198"/>
            <a:ext cx="4633601" cy="391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numbers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430609"/>
            <a:ext cx="5902325" cy="44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numbers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3582"/>
          <a:stretch/>
        </p:blipFill>
        <p:spPr bwMode="auto">
          <a:xfrm>
            <a:off x="-4901150" y="5020112"/>
            <a:ext cx="457200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8" t="10653" b="4346"/>
          <a:stretch/>
        </p:blipFill>
        <p:spPr bwMode="auto">
          <a:xfrm>
            <a:off x="493976" y="2596160"/>
            <a:ext cx="3172022" cy="408919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085" y="225868"/>
            <a:ext cx="85416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那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時，猶大人來到吉甲見約書亞，有基尼洗族耶孚尼的兒子迦勒對約書亞說：「耶和華在加低斯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‧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巴尼亞指著我與你對神人摩西所說的話，你都知道了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耶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和華的僕人摩西從加低斯巴尼亞打發我窺探這地，那時我正四十歲；我按著心意回報他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然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而，同我上去的眾弟兄使百姓的心消化；但我專心跟從耶和華我的神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9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當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日摩西起誓說：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『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你腳所踏之地定要歸你和你的子孫永遠為業，因為你專心跟從耶和華我的神。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』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628" y="6008915"/>
            <a:ext cx="4206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1">
                    <a:lumMod val="50000"/>
                  </a:schemeClr>
                </a:solidFill>
              </a:rPr>
              <a:t>【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約書亞記 十四章</a:t>
            </a:r>
            <a:r>
              <a:rPr lang="en-US" altLang="zh-TW" sz="3400" dirty="0" smtClean="0">
                <a:solidFill>
                  <a:schemeClr val="accent1">
                    <a:lumMod val="50000"/>
                  </a:schemeClr>
                </a:solidFill>
              </a:rPr>
              <a:t>】</a:t>
            </a:r>
            <a:endParaRPr lang="en-US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286" y="6070469"/>
            <a:ext cx="6639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 smtClean="0">
                <a:solidFill>
                  <a:schemeClr val="accent1">
                    <a:lumMod val="50000"/>
                  </a:schemeClr>
                </a:solidFill>
              </a:rPr>
              <a:t>1/3</a:t>
            </a:r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caleb of the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659" y="114300"/>
            <a:ext cx="7111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Give me this mountain!</a:t>
            </a:r>
            <a:endParaRPr lang="en-US" sz="6000" b="1" i="1" dirty="0"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59" y="1005840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給我這塊山地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659" y="2224772"/>
            <a:ext cx="689323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雖然我的肉體和心腸漸漸的衰退，</a:t>
            </a:r>
            <a:endParaRPr lang="en-US" altLang="zh-TW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但神是我心裡的力量，</a:t>
            </a:r>
            <a:endParaRPr lang="en-US" altLang="zh-TW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是我的福份，直到永遠。</a:t>
            </a:r>
            <a:endParaRPr lang="en-US" altLang="zh-TW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詩篇 </a:t>
            </a:r>
            <a:r>
              <a:rPr lang="en-US" altLang="zh-TW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73:26)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" name="Picture 4" descr="Image result for caleb of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82" y="3299273"/>
            <a:ext cx="3521012" cy="34307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aleb of the b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18" y="3298096"/>
            <a:ext cx="4215318" cy="34823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392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 result for joshua 15:13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0" y="0"/>
            <a:ext cx="921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mage result for joshua 15:13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35" y="160655"/>
            <a:ext cx="2857500" cy="32683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 result for othni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160655"/>
            <a:ext cx="2130425" cy="35271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3940" y="2939379"/>
            <a:ext cx="15263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俄陀聶</a:t>
            </a:r>
            <a:endParaRPr lang="en-US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90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882" r="6766" b="9340"/>
          <a:stretch/>
        </p:blipFill>
        <p:spPr bwMode="auto">
          <a:xfrm>
            <a:off x="0" y="0"/>
            <a:ext cx="9144000" cy="68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374045">
            <a:off x="662971" y="1486862"/>
            <a:ext cx="3879777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2" name="Picture 6" descr="Image result for billy gra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772">
            <a:off x="119581" y="1020539"/>
            <a:ext cx="3339657" cy="25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chuck templet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4"/>
          <a:stretch/>
        </p:blipFill>
        <p:spPr bwMode="auto">
          <a:xfrm>
            <a:off x="642385" y="3948782"/>
            <a:ext cx="2515313" cy="268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t="6757" r="12705" b="35118"/>
          <a:stretch/>
        </p:blipFill>
        <p:spPr bwMode="auto">
          <a:xfrm>
            <a:off x="6286500" y="3424768"/>
            <a:ext cx="2651759" cy="30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7217" y="5907465"/>
            <a:ext cx="2345322" cy="584775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Clifford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5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9"/>
          <a:stretch/>
        </p:blipFill>
        <p:spPr bwMode="auto">
          <a:xfrm>
            <a:off x="0" y="-1"/>
            <a:ext cx="9144000" cy="4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754381"/>
            <a:ext cx="2865243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16704"/>
              </p:ext>
            </p:extLst>
          </p:nvPr>
        </p:nvGraphicFramePr>
        <p:xfrm>
          <a:off x="600075" y="628651"/>
          <a:ext cx="7943850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1925"/>
                <a:gridCol w="397192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上半場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下半場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做事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做人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成就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成熟、成長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積畜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施予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建立各種關係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寬恕自己與別人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關心別人怎樣看我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關心上帝怎樣看我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為別人</a:t>
                      </a:r>
                      <a:r>
                        <a:rPr lang="en-US" altLang="zh-TW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家庭而活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為上帝而活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7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result for crisis or opport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949575"/>
            <a:ext cx="6057900" cy="33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" y="168275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personal quiet time with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124" y="77372"/>
            <a:ext cx="6445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我希望後世的人如何紀念我呢？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124" y="589221"/>
            <a:ext cx="77877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接下去的十年、二十年我想做什麼呢？</a:t>
            </a:r>
            <a:endParaRPr lang="en-US" altLang="zh-TW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394" y="1142325"/>
            <a:ext cx="91294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我看重的是什麼？上帝給我的恩賜又是什麼？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394" y="1728349"/>
            <a:ext cx="91294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我是該換工作？換個環境？還是要繼續下去？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6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just do it n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33" y="0"/>
            <a:ext cx="6565692" cy="31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Image result for caleb of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04" y="3092393"/>
            <a:ext cx="5178192" cy="36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9851" y="3197324"/>
            <a:ext cx="33153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給我這塊山地！</a:t>
            </a:r>
            <a:endParaRPr lang="en-US" sz="3400" b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4479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470" t="30544" r="30925" b="10764"/>
          <a:stretch/>
        </p:blipFill>
        <p:spPr>
          <a:xfrm>
            <a:off x="211014" y="98473"/>
            <a:ext cx="8932986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085" y="225868"/>
            <a:ext cx="854165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自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從耶和華對摩西說這話的時候，耶和華照他所應許的使我存活這四十五年；其間以色列人在曠野行走，看哪，現今我八十五歲了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11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還是強壯，像摩西打發我去的那天一樣；無論是爭戰，是出入，我的力量那時如何，現在還是如何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12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求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你將耶和華那日應許我的這山地給我；那裡有亞衲族人，並寬大堅固的城，你也曾聽見了。或者耶和華照他所應許的與我同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在，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我就把他們趕出去。」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628" y="6008915"/>
            <a:ext cx="4206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1">
                    <a:lumMod val="50000"/>
                  </a:schemeClr>
                </a:solidFill>
              </a:rPr>
              <a:t>【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約書亞記 十四章</a:t>
            </a:r>
            <a:r>
              <a:rPr lang="en-US" altLang="zh-TW" sz="3400" dirty="0" smtClean="0">
                <a:solidFill>
                  <a:schemeClr val="accent1">
                    <a:lumMod val="50000"/>
                  </a:schemeClr>
                </a:solidFill>
              </a:rPr>
              <a:t>】</a:t>
            </a:r>
            <a:endParaRPr lang="en-US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286" y="6070469"/>
            <a:ext cx="6639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zh-TW" sz="2600" b="1" dirty="0" smtClean="0">
                <a:solidFill>
                  <a:schemeClr val="accent1">
                    <a:lumMod val="50000"/>
                  </a:schemeClr>
                </a:solidFill>
              </a:rPr>
              <a:t>/3</a:t>
            </a:r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085" y="225868"/>
            <a:ext cx="854165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於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是約書亞為耶孚尼的兒子迦勒祝福，將希伯崙給他為業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14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所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以希伯崙作了基尼洗族耶孚尼的兒子迦勒的產業，直到今日，因為他專心跟從耶和華以色列的神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 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希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伯崙從前名叫基列亞巴；亞巴是亞衲族中最尊大的人。於是國中太平，沒有爭戰了。</a:t>
            </a:r>
          </a:p>
          <a:p>
            <a:pPr algn="just"/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628" y="6008915"/>
            <a:ext cx="4206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1">
                    <a:lumMod val="50000"/>
                  </a:schemeClr>
                </a:solidFill>
              </a:rPr>
              <a:t>【</a:t>
            </a:r>
            <a:r>
              <a:rPr lang="zh-TW" alt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約書亞記 十四章</a:t>
            </a:r>
            <a:r>
              <a:rPr lang="en-US" altLang="zh-TW" sz="3400" dirty="0" smtClean="0">
                <a:solidFill>
                  <a:schemeClr val="accent1">
                    <a:lumMod val="50000"/>
                  </a:schemeClr>
                </a:solidFill>
              </a:rPr>
              <a:t>】</a:t>
            </a:r>
            <a:endParaRPr lang="en-US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286" y="6070469"/>
            <a:ext cx="6639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altLang="zh-TW" sz="2600" b="1" dirty="0" smtClean="0">
                <a:solidFill>
                  <a:schemeClr val="accent1">
                    <a:lumMod val="50000"/>
                  </a:schemeClr>
                </a:solidFill>
              </a:rPr>
              <a:t>/3</a:t>
            </a:r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1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id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1255" r="2404" b="3121"/>
          <a:stretch/>
        </p:blipFill>
        <p:spPr bwMode="auto">
          <a:xfrm>
            <a:off x="145142" y="315686"/>
            <a:ext cx="3672115" cy="55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7257" y="252904"/>
            <a:ext cx="3595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人生七個階段：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257" y="930012"/>
            <a:ext cx="13885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</a:t>
            </a:r>
            <a:r>
              <a:rPr lang="zh-TW" altLang="en-US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牛奶</a:t>
            </a:r>
            <a:endParaRPr lang="en-US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257" y="1544338"/>
            <a:ext cx="44406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</a:t>
            </a:r>
            <a:r>
              <a:rPr lang="zh-TW" alt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牛奶、冰淇淋、糖果</a:t>
            </a:r>
            <a:endParaRPr lang="en-US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257" y="2159891"/>
            <a:ext cx="52661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</a:t>
            </a:r>
            <a:r>
              <a:rPr lang="zh-TW" alt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牛排、</a:t>
            </a:r>
            <a:r>
              <a:rPr lang="en-US" altLang="zh-TW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pizza</a:t>
            </a:r>
            <a:r>
              <a:rPr lang="zh-TW" alt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、火腿 </a:t>
            </a:r>
            <a:r>
              <a:rPr lang="en-US" altLang="zh-TW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雞蛋</a:t>
            </a:r>
            <a:endParaRPr lang="en-US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7257" y="2774217"/>
            <a:ext cx="53126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4.</a:t>
            </a:r>
            <a:r>
              <a:rPr lang="zh-TW" alt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五花肉、生魚片、象跋蚌</a:t>
            </a:r>
            <a:endParaRPr lang="en-US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327" y="3372854"/>
            <a:ext cx="50113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5.</a:t>
            </a:r>
            <a:r>
              <a:rPr lang="zh-TW" altLang="en-US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蔬菜、水果、維他命丸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1327" y="3970264"/>
            <a:ext cx="31325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6.</a:t>
            </a:r>
            <a:r>
              <a:rPr lang="zh-TW" altLang="en-US" sz="3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牛奶、蘇打餅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5841" y="4550758"/>
            <a:ext cx="13644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7.</a:t>
            </a:r>
            <a:r>
              <a:rPr lang="zh-TW" altLang="en-US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牛</a:t>
            </a:r>
            <a:r>
              <a:rPr lang="zh-TW" altLang="en-US" sz="3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奶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0021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ld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-na.ssl-images-amazon.com/images/I/51U54ll8tuL._SX325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18" y="1723571"/>
            <a:ext cx="3114675" cy="47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im Con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705">
            <a:off x="329971" y="224118"/>
            <a:ext cx="1992315" cy="22632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6" y="302860"/>
            <a:ext cx="2953009" cy="432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bob buford half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388">
            <a:off x="5958421" y="4226594"/>
            <a:ext cx="2286000" cy="228600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9791" y="523603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男人中年危機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6257" y="3616400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人生下半場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13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216230"/>
            <a:ext cx="3414940" cy="256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midlife cr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291">
            <a:off x="4935864" y="395802"/>
            <a:ext cx="3850317" cy="288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2967735"/>
            <a:ext cx="2952777" cy="200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21" y="4296058"/>
            <a:ext cx="4242254" cy="2389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3" y="5166360"/>
            <a:ext cx="3589668" cy="156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idlife crisis m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8"/>
          <a:stretch/>
        </p:blipFill>
        <p:spPr bwMode="auto">
          <a:xfrm>
            <a:off x="3495906" y="2137046"/>
            <a:ext cx="1936289" cy="2839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idlife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275772"/>
            <a:ext cx="5338302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6" y="4140200"/>
            <a:ext cx="3086644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02" y="3141776"/>
            <a:ext cx="4527712" cy="36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1041</Words>
  <Application>Microsoft Office PowerPoint</Application>
  <PresentationFormat>On-screen Show (4:3)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 Light</vt:lpstr>
      <vt:lpstr>Arial</vt:lpstr>
      <vt:lpstr>新細明體</vt:lpstr>
      <vt:lpstr>Calibri</vt:lpstr>
      <vt:lpstr>華康黑體 Std W9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Balex</cp:lastModifiedBy>
  <cp:revision>49</cp:revision>
  <dcterms:created xsi:type="dcterms:W3CDTF">2017-03-04T20:41:42Z</dcterms:created>
  <dcterms:modified xsi:type="dcterms:W3CDTF">2017-06-20T17:31:17Z</dcterms:modified>
</cp:coreProperties>
</file>