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3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4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5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6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7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8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9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20.xml" ContentType="application/vnd.openxmlformats-officedocument.theme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21.xml" ContentType="application/vnd.openxmlformats-officedocument.theme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2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23.xml" ContentType="application/vnd.openxmlformats-officedocument.theme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24.xml" ContentType="application/vnd.openxmlformats-officedocument.theme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5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26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theme/theme27.xml" ContentType="application/vnd.openxmlformats-officedocument.theme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theme/theme28.xml" ContentType="application/vnd.openxmlformats-officedocument.theme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theme/theme29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theme/theme30.xml" ContentType="application/vnd.openxmlformats-officedocument.theme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theme/theme31.xml" ContentType="application/vnd.openxmlformats-officedocument.theme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theme/theme32.xml" ContentType="application/vnd.openxmlformats-officedocument.theme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theme/theme33.xml" ContentType="application/vnd.openxmlformats-officedocument.theme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theme/theme34.xml" ContentType="application/vnd.openxmlformats-officedocument.theme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theme/theme35.xml" ContentType="application/vnd.openxmlformats-officedocument.theme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theme/theme36.xml" ContentType="application/vnd.openxmlformats-officedocument.theme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theme/theme37.xml" ContentType="application/vnd.openxmlformats-officedocument.theme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theme/theme38.xml" ContentType="application/vnd.openxmlformats-officedocument.theme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theme/theme39.xml" ContentType="application/vnd.openxmlformats-officedocument.theme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theme/theme40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theme/theme41.xml" ContentType="application/vnd.openxmlformats-officedocument.them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theme/theme42.xml" ContentType="application/vnd.openxmlformats-officedocument.theme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theme/theme43.xml" ContentType="application/vnd.openxmlformats-officedocument.theme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theme/theme44.xml" ContentType="application/vnd.openxmlformats-officedocument.theme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theme/theme45.xml" ContentType="application/vnd.openxmlformats-officedocument.theme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theme/theme46.xml" ContentType="application/vnd.openxmlformats-officedocument.theme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theme/theme47.xml" ContentType="application/vnd.openxmlformats-officedocument.theme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theme/theme48.xml" ContentType="application/vnd.openxmlformats-officedocument.theme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theme/theme49.xml" ContentType="application/vnd.openxmlformats-officedocument.theme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theme/theme50.xml" ContentType="application/vnd.openxmlformats-officedocument.theme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theme/theme51.xml" ContentType="application/vnd.openxmlformats-officedocument.theme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theme/theme52.xml" ContentType="application/vnd.openxmlformats-officedocument.theme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theme/theme53.xml" ContentType="application/vnd.openxmlformats-officedocument.theme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theme/theme54.xml" ContentType="application/vnd.openxmlformats-officedocument.theme+xml"/>
  <Override PartName="/ppt/theme/theme55.xml" ContentType="application/vnd.openxmlformats-officedocument.theme+xml"/>
  <Override PartName="/ppt/theme/theme5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  <p:sldMasterId id="2147484148" r:id="rId2"/>
    <p:sldMasterId id="2147484264" r:id="rId3"/>
    <p:sldMasterId id="2147484277" r:id="rId4"/>
    <p:sldMasterId id="2147484783" r:id="rId5"/>
    <p:sldMasterId id="2147484863" r:id="rId6"/>
    <p:sldMasterId id="2147484865" r:id="rId7"/>
    <p:sldMasterId id="2147484990" r:id="rId8"/>
    <p:sldMasterId id="2147485002" r:id="rId9"/>
    <p:sldMasterId id="2147486320" r:id="rId10"/>
    <p:sldMasterId id="2147486344" r:id="rId11"/>
    <p:sldMasterId id="2147487674" r:id="rId12"/>
    <p:sldMasterId id="2147487711" r:id="rId13"/>
    <p:sldMasterId id="2147494243" r:id="rId14"/>
    <p:sldMasterId id="2147494255" r:id="rId15"/>
    <p:sldMasterId id="2147494296" r:id="rId16"/>
    <p:sldMasterId id="2147494721" r:id="rId17"/>
    <p:sldMasterId id="2147494734" r:id="rId18"/>
    <p:sldMasterId id="2147494747" r:id="rId19"/>
    <p:sldMasterId id="2147494760" r:id="rId20"/>
    <p:sldMasterId id="2147495361" r:id="rId21"/>
    <p:sldMasterId id="2147495374" r:id="rId22"/>
    <p:sldMasterId id="2147496308" r:id="rId23"/>
    <p:sldMasterId id="2147500258" r:id="rId24"/>
    <p:sldMasterId id="2147501364" r:id="rId25"/>
    <p:sldMasterId id="2147501378" r:id="rId26"/>
    <p:sldMasterId id="2147501390" r:id="rId27"/>
    <p:sldMasterId id="2147501403" r:id="rId28"/>
    <p:sldMasterId id="2147501440" r:id="rId29"/>
    <p:sldMasterId id="2147501453" r:id="rId30"/>
    <p:sldMasterId id="2147501466" r:id="rId31"/>
    <p:sldMasterId id="2147501479" r:id="rId32"/>
    <p:sldMasterId id="2147501504" r:id="rId33"/>
    <p:sldMasterId id="2147501541" r:id="rId34"/>
    <p:sldMasterId id="2147501566" r:id="rId35"/>
    <p:sldMasterId id="2147501579" r:id="rId36"/>
    <p:sldMasterId id="2147501591" r:id="rId37"/>
    <p:sldMasterId id="2147501616" r:id="rId38"/>
    <p:sldMasterId id="2147501629" r:id="rId39"/>
    <p:sldMasterId id="2147501642" r:id="rId40"/>
    <p:sldMasterId id="2147501654" r:id="rId41"/>
    <p:sldMasterId id="2147502294" r:id="rId42"/>
    <p:sldMasterId id="2147502307" r:id="rId43"/>
    <p:sldMasterId id="2147502320" r:id="rId44"/>
    <p:sldMasterId id="2147502381" r:id="rId45"/>
    <p:sldMasterId id="2147502418" r:id="rId46"/>
    <p:sldMasterId id="2147502443" r:id="rId47"/>
    <p:sldMasterId id="2147502480" r:id="rId48"/>
    <p:sldMasterId id="2147502493" r:id="rId49"/>
    <p:sldMasterId id="2147502542" r:id="rId50"/>
    <p:sldMasterId id="2147502567" r:id="rId51"/>
    <p:sldMasterId id="2147502658" r:id="rId52"/>
    <p:sldMasterId id="2147502671" r:id="rId53"/>
    <p:sldMasterId id="2147502732" r:id="rId54"/>
  </p:sldMasterIdLst>
  <p:notesMasterIdLst>
    <p:notesMasterId r:id="rId72"/>
  </p:notesMasterIdLst>
  <p:handoutMasterIdLst>
    <p:handoutMasterId r:id="rId73"/>
  </p:handoutMasterIdLst>
  <p:sldIdLst>
    <p:sldId id="5725" r:id="rId55"/>
    <p:sldId id="5726" r:id="rId56"/>
    <p:sldId id="5727" r:id="rId57"/>
    <p:sldId id="5728" r:id="rId58"/>
    <p:sldId id="5729" r:id="rId59"/>
    <p:sldId id="5730" r:id="rId60"/>
    <p:sldId id="5731" r:id="rId61"/>
    <p:sldId id="5732" r:id="rId62"/>
    <p:sldId id="5733" r:id="rId63"/>
    <p:sldId id="5734" r:id="rId64"/>
    <p:sldId id="5735" r:id="rId65"/>
    <p:sldId id="5736" r:id="rId66"/>
    <p:sldId id="5737" r:id="rId67"/>
    <p:sldId id="5738" r:id="rId68"/>
    <p:sldId id="5739" r:id="rId69"/>
    <p:sldId id="5740" r:id="rId70"/>
    <p:sldId id="5741" r:id="rId71"/>
  </p:sldIdLst>
  <p:sldSz cx="9144000" cy="6858000" type="screen4x3"/>
  <p:notesSz cx="6858000" cy="9144000"/>
  <p:custDataLst>
    <p:tags r:id="rId7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3600" b="1" kern="1200">
        <a:solidFill>
          <a:schemeClr val="tx1"/>
        </a:solidFill>
        <a:latin typeface="NSimSun" pitchFamily="49" charset="-122"/>
        <a:ea typeface="NSimSun" pitchFamily="49" charset="-122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umimoji="1" sz="3600" b="1" kern="1200">
        <a:solidFill>
          <a:schemeClr val="tx1"/>
        </a:solidFill>
        <a:latin typeface="NSimSun" pitchFamily="49" charset="-122"/>
        <a:ea typeface="NSimSun" pitchFamily="49" charset="-122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umimoji="1" sz="3600" b="1" kern="1200">
        <a:solidFill>
          <a:schemeClr val="tx1"/>
        </a:solidFill>
        <a:latin typeface="NSimSun" pitchFamily="49" charset="-122"/>
        <a:ea typeface="NSimSun" pitchFamily="49" charset="-122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umimoji="1" sz="3600" b="1" kern="1200">
        <a:solidFill>
          <a:schemeClr val="tx1"/>
        </a:solidFill>
        <a:latin typeface="NSimSun" pitchFamily="49" charset="-122"/>
        <a:ea typeface="NSimSun" pitchFamily="49" charset="-122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umimoji="1" sz="3600" b="1" kern="1200">
        <a:solidFill>
          <a:schemeClr val="tx1"/>
        </a:solidFill>
        <a:latin typeface="NSimSun" pitchFamily="49" charset="-122"/>
        <a:ea typeface="NSimSun" pitchFamily="49" charset="-122"/>
        <a:cs typeface="Arial" charset="0"/>
      </a:defRPr>
    </a:lvl5pPr>
    <a:lvl6pPr marL="2286000" algn="l" defTabSz="914400" rtl="0" eaLnBrk="1" latinLnBrk="0" hangingPunct="1">
      <a:defRPr kumimoji="1" sz="3600" b="1" kern="1200">
        <a:solidFill>
          <a:schemeClr val="tx1"/>
        </a:solidFill>
        <a:latin typeface="NSimSun" pitchFamily="49" charset="-122"/>
        <a:ea typeface="NSimSun" pitchFamily="49" charset="-122"/>
        <a:cs typeface="Arial" charset="0"/>
      </a:defRPr>
    </a:lvl6pPr>
    <a:lvl7pPr marL="2743200" algn="l" defTabSz="914400" rtl="0" eaLnBrk="1" latinLnBrk="0" hangingPunct="1">
      <a:defRPr kumimoji="1" sz="3600" b="1" kern="1200">
        <a:solidFill>
          <a:schemeClr val="tx1"/>
        </a:solidFill>
        <a:latin typeface="NSimSun" pitchFamily="49" charset="-122"/>
        <a:ea typeface="NSimSun" pitchFamily="49" charset="-122"/>
        <a:cs typeface="Arial" charset="0"/>
      </a:defRPr>
    </a:lvl7pPr>
    <a:lvl8pPr marL="3200400" algn="l" defTabSz="914400" rtl="0" eaLnBrk="1" latinLnBrk="0" hangingPunct="1">
      <a:defRPr kumimoji="1" sz="3600" b="1" kern="1200">
        <a:solidFill>
          <a:schemeClr val="tx1"/>
        </a:solidFill>
        <a:latin typeface="NSimSun" pitchFamily="49" charset="-122"/>
        <a:ea typeface="NSimSun" pitchFamily="49" charset="-122"/>
        <a:cs typeface="Arial" charset="0"/>
      </a:defRPr>
    </a:lvl8pPr>
    <a:lvl9pPr marL="3657600" algn="l" defTabSz="914400" rtl="0" eaLnBrk="1" latinLnBrk="0" hangingPunct="1">
      <a:defRPr kumimoji="1" sz="3600" b="1" kern="1200">
        <a:solidFill>
          <a:schemeClr val="tx1"/>
        </a:solidFill>
        <a:latin typeface="NSimSun" pitchFamily="49" charset="-122"/>
        <a:ea typeface="NSimSun" pitchFamily="49" charset="-122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CC"/>
    <a:srgbClr val="3366FF"/>
    <a:srgbClr val="6699FF"/>
    <a:srgbClr val="0000FF"/>
    <a:srgbClr val="00FFFF"/>
    <a:srgbClr val="666699"/>
    <a:srgbClr val="3333FF"/>
    <a:srgbClr val="D5D5FF"/>
    <a:srgbClr val="FF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442" autoAdjust="0"/>
    <p:restoredTop sz="86935" autoAdjust="0"/>
  </p:normalViewPr>
  <p:slideViewPr>
    <p:cSldViewPr>
      <p:cViewPr varScale="1">
        <p:scale>
          <a:sx n="86" d="100"/>
          <a:sy n="86" d="100"/>
        </p:scale>
        <p:origin x="54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622"/>
    </p:cViewPr>
  </p:sorterViewPr>
  <p:notesViewPr>
    <p:cSldViewPr>
      <p:cViewPr varScale="1">
        <p:scale>
          <a:sx n="66" d="100"/>
          <a:sy n="66" d="100"/>
        </p:scale>
        <p:origin x="2669" y="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" Target="slides/slide9.xml"/><Relationship Id="rId68" Type="http://schemas.openxmlformats.org/officeDocument/2006/relationships/slide" Target="slides/slide14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53" Type="http://schemas.openxmlformats.org/officeDocument/2006/relationships/slideMaster" Target="slideMasters/slideMaster53.xml"/><Relationship Id="rId58" Type="http://schemas.openxmlformats.org/officeDocument/2006/relationships/slide" Target="slides/slide4.xml"/><Relationship Id="rId66" Type="http://schemas.openxmlformats.org/officeDocument/2006/relationships/slide" Target="slides/slide12.xml"/><Relationship Id="rId74" Type="http://schemas.openxmlformats.org/officeDocument/2006/relationships/tags" Target="tags/tag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7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56" Type="http://schemas.openxmlformats.org/officeDocument/2006/relationships/slide" Target="slides/slide2.xml"/><Relationship Id="rId64" Type="http://schemas.openxmlformats.org/officeDocument/2006/relationships/slide" Target="slides/slide10.xml"/><Relationship Id="rId69" Type="http://schemas.openxmlformats.org/officeDocument/2006/relationships/slide" Target="slides/slide15.xml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" Target="slides/slide5.xml"/><Relationship Id="rId67" Type="http://schemas.openxmlformats.org/officeDocument/2006/relationships/slide" Target="slides/slide13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Master" Target="slideMasters/slideMaster54.xml"/><Relationship Id="rId62" Type="http://schemas.openxmlformats.org/officeDocument/2006/relationships/slide" Target="slides/slide8.xml"/><Relationship Id="rId70" Type="http://schemas.openxmlformats.org/officeDocument/2006/relationships/slide" Target="slides/slide16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" Target="slides/slide3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Master" Target="slideMasters/slideMaster52.xml"/><Relationship Id="rId60" Type="http://schemas.openxmlformats.org/officeDocument/2006/relationships/slide" Target="slides/slide6.xml"/><Relationship Id="rId65" Type="http://schemas.openxmlformats.org/officeDocument/2006/relationships/slide" Target="slides/slide11.xml"/><Relationship Id="rId73" Type="http://schemas.openxmlformats.org/officeDocument/2006/relationships/handoutMaster" Target="handoutMasters/handout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" Target="slides/slide1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6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6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6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latin typeface="Arial" pitchFamily="34" charset="0"/>
                <a:ea typeface="SimSun" pitchFamily="2" charset="-122"/>
                <a:cs typeface="+mn-cs"/>
              </a:defRPr>
            </a:lvl1pPr>
          </a:lstStyle>
          <a:p>
            <a:pPr>
              <a:defRPr/>
            </a:pPr>
            <a:fld id="{40E0D3E5-75CD-44C9-BB5D-143D8582397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109808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65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167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67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latin typeface="Arial" pitchFamily="34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fld id="{3A0BE22A-B72D-4C48-B401-14C953FDE3F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369305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SimSun" pitchFamily="2" charset="-122"/>
        <a:cs typeface="SimSun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SimSun" pitchFamily="2" charset="-122"/>
        <a:cs typeface="SimSun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SimSun" pitchFamily="2" charset="-122"/>
        <a:cs typeface="SimSun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SimSun" pitchFamily="2" charset="-122"/>
        <a:cs typeface="SimSun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SimSun" pitchFamily="2" charset="-122"/>
        <a:cs typeface="SimSun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0.xml"/><Relationship Id="rId1" Type="http://schemas.openxmlformats.org/officeDocument/2006/relationships/themeOverride" Target="../theme/themeOverride1.xml"/></Relationships>
</file>

<file path=ppt/slideLayouts/_rels/slideLayout4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0.xml"/><Relationship Id="rId1" Type="http://schemas.openxmlformats.org/officeDocument/2006/relationships/themeOverride" Target="../theme/themeOverride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1.xml"/><Relationship Id="rId1" Type="http://schemas.openxmlformats.org/officeDocument/2006/relationships/themeOverride" Target="../theme/themeOverride3.xml"/></Relationships>
</file>

<file path=ppt/slideLayouts/_rels/slideLayout4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1.xml"/><Relationship Id="rId1" Type="http://schemas.openxmlformats.org/officeDocument/2006/relationships/themeOverride" Target="../theme/themeOverride4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latin typeface="NSimSun" charset="0"/>
                <a:ea typeface="NSimSun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126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33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126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3605A-21D0-496C-B89B-822D917B7E8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BBCA5-C6FA-4AE4-9A7C-5E7311D2911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C816B-A729-4793-936B-5AA406935FB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B69B3-F611-499A-A34F-1851634BFD7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86441-4569-4B8B-9253-9310D084A05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C3BA7-6C73-4C66-8014-EA6068CCAFC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B07AB-8E85-4B6A-AEF0-135A883D05C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8D84E-95B7-49E6-824C-4E7A6D9B1D6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019BB-E5D5-40EE-BFA8-B1551B33469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C4AA5-5FBD-48AB-8335-5D9620D4509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06B7D-7D95-41AD-9B34-3CF369702FA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E6A53-C961-4B17-B397-23F4E61AF94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CC7F06-8C1D-4184-BB86-A788D3A4E8E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50EE5-B2C4-45F0-9696-E992CF6837D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D801D-39EF-48AD-BDFA-D557F7A0FFE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8B592-C8F3-43A6-8A37-E55F00D42F7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07754-355C-4EAD-9729-775F6E08F6C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37A73-9364-4D31-82E5-A00C64FFA3A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126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33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126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CAC75-4045-49F2-855F-F14833A0A33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EC668-262B-4D5A-97A9-0EEE2AD5470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06A8A-474D-427A-8972-E9EDE48074B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7C23A-E1B1-4F9C-9210-6AF0E7EED40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D2DA2-EA97-4D6E-BC48-57511BF468A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CD4A1-8F56-4913-8BEA-4BAB3843042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DEB30-82B2-4005-B2BE-AE629DB5BB5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1CA86-2092-450C-AF5E-20D178C362F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B1391-BC9E-4CEA-950E-7978AF7AC9E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26FAD-D50E-4BF9-B4E2-21EEFFA3852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B2372-7F29-4379-9F8B-3FECE7996CD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A6EC2-EF20-4B3A-AA18-335E4993DB4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59C42-8CF2-4247-895E-C9CE65D083C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126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33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126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A8075-8BEF-477F-B1DC-8755818C719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68A06-BFB7-41BB-BD62-A1851E3110D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914D7-3827-4DD9-9B52-70C8C66E62E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A278F-01B2-45BF-A910-E58B70225B5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451AC-5625-4CF8-B934-FBA761D3E76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2E655-CB50-4132-B7D9-607E1F1194D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25255-4E94-49A8-8A41-529DDEF60FB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70F86-1A8D-4CD0-9BE6-414103DDA83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3E9DC-535C-42B6-B948-A69F9E8119A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3C910-0ADB-4290-92A7-3C79C79A078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9BE33-BA5F-480F-954C-0FD7E28FEF3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270F6-FD5A-49D8-8F01-7747E6E6586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93693-5E3C-4C04-BCD5-6ABF468F86D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126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33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126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24BF3-8BC7-4748-A07D-C8EA811E04F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C30D0-1733-4CBF-B7E6-575E7E33AB8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A04F99-ADE8-4E6B-9FD0-D36C1757E04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CDDA5-CDF4-49E0-B04F-EB7D9035064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37E55-6F5E-47E7-9C18-84FF2BA493F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6B0A4-CEEC-4A86-981B-6C30080F8BB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90D81-D1D2-4129-A327-812EE60B8EC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E4016-F951-4A96-B9FF-CB1B8EFBA3A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CC635-E7AB-4113-ADBA-C3C3EA6BC5C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A30A4B-FB2B-4DD2-8B37-7E01326DECB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B701D-7009-42D6-B04F-199762253F1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526BA-EC0F-4F43-A894-09B0920FF5D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89687-913A-4898-8B8C-AF8BE3F1D0E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C1D65-BEEA-4BDE-B49E-191DD070310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77B523BD-F9D0-4866-B894-303505BA653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4E010EDD-DC6D-4D67-AAF3-5A1386C35F3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05B859E2-845E-411B-9C6B-17E4ADAE1CA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A6A75495-09FD-4663-88E4-1F1CFB4D34C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9F947927-F5E4-4141-B837-1129A222D5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743EDDD9-615F-42F0-A4F4-A81B00747D5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E0AF62AA-6F45-4668-B737-1FBBF830BAB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534A0555-0D5D-499B-A7EC-71BB3468D8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30D3838A-D14C-4AFA-A56A-850781F48F6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8F0FB-32BC-4483-83B1-E9AE16A572F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9E94FC1C-116D-4ADF-9CC3-B4E5FD47304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A454F133-4D84-4866-9B4B-3E1A239F79F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A6AF51C3-6142-4CE1-8501-7EB70D48F66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7B31A9B7-6B27-4A4B-818B-E38CDD03E27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A7A0C3FD-096B-43B3-8F93-DB9DCDD7E65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A4B016AE-6E27-42F0-B5C9-926BA563047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DBABD857-DB8B-4B71-A4C5-53FDE9E7D93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0169F951-49A6-4079-9870-21FAE745DE4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16D4AFCF-33D5-4EC6-B30C-4C41CB7B3FE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43F27363-A830-4A00-8E46-E597B390C7C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E4854-761B-49AB-9E69-C94B05FCE35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088334D6-EFE5-49C6-B0D7-28F076839A6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845CE-A5B1-45CD-837A-77F91F36C20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D8453-C1E3-4975-AF01-3F908A87153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AFD65-9DB3-4805-B3D2-057153C74E6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FDB3A-B9CB-4AD1-82BD-C5B4E89AFDC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3BD9D-9FDE-485D-A8F6-780A8D57C47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4E56B-1290-405E-A707-ACC7157F316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EEE9F-7E23-4EC4-A47F-2694E38A6A2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27D66-2BA9-432F-B81E-489B86BAFAF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062EB-5930-4270-A186-E7277719222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70401-7E64-443C-828F-57F7FE2A90E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C5F209-C8F0-459D-8600-C325FBB7646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5F8A5-3A9E-4E7E-9C69-8F31C68C7B2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panose="05000000000000000000" pitchFamily="2" charset="2"/>
                <a:buChar char="n"/>
                <a:defRPr/>
              </a:pPr>
              <a:endParaRPr lang="en-US" sz="2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38 h 1906"/>
                <a:gd name="T4" fmla="*/ 6445 w 5740"/>
                <a:gd name="T5" fmla="*/ 138 h 1906"/>
                <a:gd name="T6" fmla="*/ 644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126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33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126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5D85E-E60D-4356-B72A-3BE1236BB26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BD4A6-37F2-42BA-90DB-79A3CA39A11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04E27-35A9-4516-8975-89B0659106C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8B0B7-262A-4F7B-9077-4079206539B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CA71E-2E74-4DB2-B799-FC4B2C0999A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0815E-CE53-470E-BF06-78B7BF9608D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266A3-E47A-4D1E-AA23-EE4A6C4DDAC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0B20D-F950-4C73-967A-C4B0BB29728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E84CC-717B-45EE-A9B3-89953414B53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77893-729E-4BB4-B5C8-57C1BC5B6D2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5CE5D-A6B3-4326-8454-7C8EAE4E7A7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EBEEE-559C-479C-BAE8-6DBF703CE80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3FEDC-9A28-4F22-92F6-52E4830D2C3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126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33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126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809DD-8D30-4590-86FD-E4C38FBCDA1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029DA-49CD-4BD1-BBE7-73692BC4F5E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F70721-6ECB-4F03-8C50-AD0A47E5F2D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694AA-1331-488A-B553-83E30D9B8B4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AD0BC-5F4C-4E3A-99D0-919A2E89F55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CF7B2-8F38-4D33-8098-422BAB5BE09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ABDE0-0FFE-4D7A-9DCE-F9DF222BAEA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B60E0-1302-4F84-814F-F947C93C69B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ADD998-6E0B-439A-85AB-5106BBC38C2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529FE-AB37-4CA1-88EC-780B2DD1FF2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42C8D-8755-426F-900C-ACAF9DE39DF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74CD4-4418-485B-8A7F-B94C29233A2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7AFD7-10FE-42F6-87BB-6D7FFC1056D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32758-D2B7-4E17-B6FD-60E03325BA0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126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33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126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F34AE-654B-4D5A-BF5A-D983762BF52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2F501-CB2C-4EE3-83F3-0A5FFDD47CA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9348F-922D-452B-B36A-A049EE7AAC2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11503-4ACD-4F3F-923D-B60A77AB47D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DF4BD-2046-44D0-8F94-F64CB80DB9C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A9A18-EA95-4BAE-9E76-BEE414BEEA9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91920-2244-4C6C-97A7-66D06476F6C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F0CBC-E053-4FB5-A29D-1BE31DF7532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5D195-FD56-4CE0-8638-AA8C5432CAB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9CAA7-E9DC-4B90-81F0-E169AE2C98A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D4D91-883B-405E-836E-4CD28A987AD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BEE3E-BD07-4994-8B36-D7B51F09C58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4ECBE-4A44-41D7-8A1F-2FF1796DF11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126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33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126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0C951-E73B-4F03-96A5-9E208F57BF3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3D8F2-1249-4B37-AEB7-4F6D187DB69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F1C4F6-F75C-41D7-9EB6-83D7498FD95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C1B00-DC2B-44BF-8946-0AC5A9FABA2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B30D6-DD6C-4C22-8A1B-7A6A7DDBA4E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D97AA-9292-4759-944E-8FBF2FDC5E3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434EC-974E-4717-A189-CA9F94E025F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208BCB-5C7A-417F-BA69-ACBDAB87733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FF0FA-2F5A-4130-A287-8CE1B3212E2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7D93B-F21E-4E4B-82A0-9824D12B2E2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35F64-AC54-43C3-9611-CC2C1EE7BF8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CC055-A738-46A7-ABC9-5E66AFD58C6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AEEF0-8677-43FE-A590-8862DD671AE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A006D-FC6F-414D-88F4-666E8560F0A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126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33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126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B0661-88E8-4F4B-91C1-417F7CB7468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44970-6C2E-4666-8323-93E966B35CB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B02C5-E127-496C-9712-B576BE8DE04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D21A2-F831-44E4-9755-4C68025B2AB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1DE28-F7B7-4107-8B3E-B7CCD85F3C9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4114A-840D-42DD-B2B3-AA2E152C5C8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ED605-6C34-4E81-A8D9-48C4FAA62D5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253B6B-2BC0-4FB7-9854-BC00FB1EAD3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65FE5-92BB-41A9-BDC8-6618E3B1799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B90A7-8152-4C33-A433-A9530E4C8E8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126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33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126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D5AA2-1658-4FB0-A080-91DD5DB661D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51CD0-13C0-4459-9ECB-B14089C5553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BD0E1-57DA-4FDE-B06E-562EFBBB572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126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33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126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D695B-F090-4C0D-91DB-6513D6020DB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8FBBA-F38A-4833-A0C1-70F4DDA1F7F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A0B26-983B-4CF0-BFA7-2DBF3897476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1F8B1-2BB1-4A3F-AAEF-EF77B1DFAA4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D82F1-596D-4935-ACB0-CDAF4FC01A5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2756B-4B84-4A62-A35D-807E33F23FE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C61B6-28FC-4466-B626-6A46E05D1DF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2CE7B-6924-492B-A9C5-62D1BF9C9DC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FD017-A8BD-42F1-A787-6E7FA16F843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1D48B-8FFB-49C8-AB61-5B57218920F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E96CA-9DFD-458F-B187-038C042707E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E6281-8AC5-4E8A-9D45-C6113BEDD7C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2C810-0197-4CC6-86F9-BC4A6FD683A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panose="05000000000000000000" pitchFamily="2" charset="2"/>
                <a:buChar char="n"/>
                <a:defRPr/>
              </a:pPr>
              <a:endParaRPr lang="en-US" sz="2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84 h 1906"/>
                <a:gd name="T4" fmla="*/ 6365 w 5740"/>
                <a:gd name="T5" fmla="*/ 184 h 1906"/>
                <a:gd name="T6" fmla="*/ 636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126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33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126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19297-9941-4425-BEDE-A0306778819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1735A-23AC-4BC8-907B-472E5D89986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E35E4-454A-4503-A9D1-77DC794A3E7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4C3B1-E149-4782-894B-6C4EE326A83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7DD33-7354-41D5-80C3-1D653FA91E0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EAAE0-FA2D-425E-A700-76F4A9BDC55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A397F-0064-4E43-8EE8-BEE0314200A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6D8F2-58B8-45F0-9C6C-6BFB24BF984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1FFAA-7CD3-4944-8D2D-AB9832BEF1B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26474-0368-4B6E-B35E-A64888288E5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2A552-8AFD-488E-A520-BD62236D4F8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D6B27-ABA9-4047-AE7B-357D92C0E03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AD5BB-02E6-4ED1-97E5-1946449FF60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55 h 1906"/>
                <a:gd name="T4" fmla="*/ 6713 w 5740"/>
                <a:gd name="T5" fmla="*/ 55 h 1906"/>
                <a:gd name="T6" fmla="*/ 6713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126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31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126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BF334-AE16-4934-851E-8A754023146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32B22-DF19-4D47-B636-9591CEB4E98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0B7D2-B5FC-4E57-B7EC-EF57BEABBD0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B5DFF-20F9-4561-A5B9-E277FC3D3DD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DD2C4-AEFC-4AD3-A045-3CD3476BB0E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435C4-3B65-4698-A7AB-16C56E1E18D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D3210-3E0D-47D0-8E76-7998C4F2583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A20F-70D4-48D8-A277-7744FCD885F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FB1B6-C55E-4E50-A3FF-78DAB68FBB6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F7882-AAAF-432D-A0AF-EC41862F709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5A8F6-F852-4055-A493-F3A3670717D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5E1A3-A642-4163-A5BE-592C3FC8697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F5564-78DB-41E1-854C-77ADD824812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3C49B-2B5B-41AB-A887-72160969F35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685800"/>
            <a:ext cx="4038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4038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29554-BD23-4915-848A-DC6161C6173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685800"/>
            <a:ext cx="4038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4038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39BDE-1197-4A71-B4B5-49597521A36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76510-A038-4B04-9CAE-4376417AB10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126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33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126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33933-B7C1-432E-ABBB-4F9AB991962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157E9-8134-40FD-976C-95E99FDDBFD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6BFD6-7761-4CAA-8D70-08DBF2BF7EC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234D94-20AE-451C-9B1C-AA3651F9DF8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0F649-D5F7-4B65-9FE7-43239E4B3B2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C0B05-8440-4192-A0A0-E2AC167AF96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B2EC7-357E-4303-8721-DE0A53B22F9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202EE-0A05-438A-8708-5899E19C0BE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C0CAA-E890-42F5-B3A2-C69C045F235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11CA0-E923-456C-A046-C8381BFA64B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7BCC5-B59D-4DF7-8155-37DA2AB14A4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B22E6-1A7C-4E83-A4B3-B098B0A6FDA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E0B67-4980-4DFC-B59E-1DB3C8BF9D4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126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33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126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4674D-99E0-46A3-80CF-9DDCC38CC5E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71EDC-1CAC-4908-8C00-47CA5135C19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B7005-DA12-46F4-8185-6D3838C74B6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FA543-A55B-428B-9B2C-70B6918AA46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B6B8B-A687-4329-8112-D05F67ADF6C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59F96-153A-41FE-8253-BC9B20A83B5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95278-6B97-4D42-A8AD-DBBB96A9B03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5011DD-CA98-429E-844C-6C4A1B4B1F8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A33B0-DF60-444A-A623-19B9DC4D2E2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3223A-DC41-4687-8742-ADFC9552BF0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6D50C-AD58-4D67-A3DF-4F52CA32C63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F2B99-5FC5-4BE8-B07B-65CB48E88F1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36C79-094C-4B3E-BB20-F3629DB7C3A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126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33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126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C5434A-4FD8-454F-A27B-2A74CF6A5A6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E58A6-DA32-4B34-B8DA-E592BB6524F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8B279-0541-4388-B0A9-0682D1A6152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14C2DF-5FDE-43D5-817F-18A1B57BDF6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15CA7-2127-4172-901C-CADB58872C3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4BE59-E0FB-4C53-9D1C-CCE7973DBD3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4F244-2E4E-491A-B3DD-CDC91A15FF1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70634-2996-4691-B65B-F10A54D2333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A625DD-7FA2-4D3D-8DF1-A59BAE25FC9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D2377-9A09-419A-A8B1-8077815EEEE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A5E27-70BD-4598-ACD8-772F4258A64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68FD1-B19E-4BF3-A2AC-654AD9766AF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4E634-A81F-4A04-98AF-8071AAD81FA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126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33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126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4A3AB-4363-4A80-A927-A143E0FBC54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B20D8-B633-4E00-B333-9D45EC47968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A4760-B2B9-4060-821D-8E4FDED3708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B45F8-A9BF-4005-BF54-AF96450D0F2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A2CDE-B310-497A-9663-DC128416C79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1F6334-50C5-4697-83D1-9CDF16E1FAD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A354A-71F1-4711-964F-43434143D23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BD6AC-791B-4AA2-821D-BEB622880AD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58F21-69A2-4529-B2C5-FFABC91EC12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E5419-E173-41EA-A580-AD291FA6EF4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9A17F-F029-480A-82E0-4428A1F344C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559AF-519C-4224-9442-41C03CD385A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FD36A-06AE-4792-97CA-94C90CC0F86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126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33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126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C77CF-05AB-49FC-9031-DBF5A5D55D9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47B2F-6854-4770-860E-6C8A4EB87B7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5F67B-D73A-49A5-9839-BA09C011F9F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1F919-16F6-498C-8B17-0BE8D771340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E8CB3-78C5-4897-8450-7CBA06FEF3B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A6F7D-157E-4E80-BC45-0D617014E04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41FC8-8392-4A94-B1EA-E35E797D05B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E3F19-A1C7-46CC-B82D-36547994B89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ADB54-1AEB-42FB-A5BE-B8471E844E2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F2D31-76CB-43E7-9672-090105A8D8D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F69BA-DC3E-4E73-95AB-38422C5A703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3EE41-AEE9-4627-B547-DB20817D1FF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3304F-A5FE-439B-9983-C453FD60252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126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33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126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60DA4-E1C2-4631-854A-54A9BA5FBF5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126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33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126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ACC8E-E553-4550-865D-721845D6C82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654FA-A184-46DC-8C0A-002DC56524D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09F30-95B3-4FC5-B63B-B441D65BCF2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F9457-F5CA-422B-B9AD-BC1706A8ADE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375EE-8ACE-4A9B-AAA1-22DB808B842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8901C-7636-4798-963A-4E75AB9A4B3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215C9-FF81-427A-AE6F-4C197C3771D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1B165-AECD-4560-86B0-AA94851F236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EA9D7-0934-46A2-BB9F-BA9942FA673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2E41A-FAD0-4A5C-A739-6E1EDFD2F72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51532-87EA-43D2-A720-0C1EDE2B3D1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A8F1F-E6D1-403F-97E8-765A0800D6B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53D5F-13C0-4159-9A88-CBDCFCC1E0B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pitchFamily="2" charset="2"/>
                <a:buChar char="n"/>
                <a:defRPr/>
              </a:pPr>
              <a:endParaRPr lang="en-US" sz="2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941 h 1906"/>
                <a:gd name="T4" fmla="*/ 5921 w 5740"/>
                <a:gd name="T5" fmla="*/ 941 h 1906"/>
                <a:gd name="T6" fmla="*/ 5921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pitchFamily="2" charset="2"/>
                <a:buChar char="n"/>
                <a:defRPr/>
              </a:pPr>
              <a:endParaRPr lang="en-US" sz="280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126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31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126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63BC8FA-2B1B-4460-8661-34D2DF176C7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CB5ED95-113B-41F3-BC55-424B356BDC3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AF89542-1326-4FD4-9EA5-2413ED8D62A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99CBBEB-C972-4D06-9B4D-97DDCFD4C3F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1D2E47F-9EB2-469F-B004-2B9EC1BEC7B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09404F2-E7F0-40CE-9FFC-9668D61C89B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1980409-C079-4A91-A190-52F4322FE46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E696FA3-C00D-4580-A8CE-D965AFF4B41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23D33-E450-4610-AD0F-9D7A97D2B1D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4AD212D-938A-4F6F-91CF-A452E8771FE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EF5DE00-05EA-4A92-BA00-FE9ED88FE8F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CB491FF-D368-4710-93FA-DC3D784C7DD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115A462-3A7D-47D0-A15D-476EC5825CD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pitchFamily="2" charset="2"/>
                <a:buChar char="n"/>
                <a:defRPr/>
              </a:pPr>
              <a:endParaRPr lang="en-US" sz="2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941 h 1906"/>
                <a:gd name="T4" fmla="*/ 5921 w 5740"/>
                <a:gd name="T5" fmla="*/ 941 h 1906"/>
                <a:gd name="T6" fmla="*/ 5921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pitchFamily="2" charset="2"/>
                <a:buChar char="n"/>
                <a:defRPr/>
              </a:pPr>
              <a:endParaRPr lang="en-US" sz="280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126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31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126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D943970-2706-4AF4-8C5F-2DE994BD7FF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D635BDC-D2EA-4E5B-85D2-7B3E20BD10D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D856BF5-AF22-4B08-A92A-090D8F6E79C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4D2AD79-3B7D-434C-8C5D-ABE2CFC26BE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E0D00F5-9494-4308-9763-F2B063A9409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9EA8C85-9F28-4436-A635-3BF67B5A883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E7346-4391-48B0-B6B6-CED5EC02709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8229793-EFB1-42BC-AB79-AF95559FB44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D9AA23A-9311-418D-866A-17807F442CD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1EA4ABB-AEC7-4307-A423-9973A8086AE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C94019B-1769-441E-BF92-F535CAF2A16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C810279-C7CB-47FD-9168-4DFC8D3EB43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CB8762B-327C-459A-9FB7-CC2E97BBC1E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126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33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126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9E51C-3ADB-427C-A1C2-D9B56C32B1D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FB42B-D66F-4404-9DB7-06B601D75A8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8AD91-8440-4EAB-BF6B-D163EF2E12E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5A2C01-324D-4513-A25E-83E4876B7CF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15A34-6059-4BA1-988E-403E4084E95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A71CE-3740-4E60-9C90-960DABD52F9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6CBBF-957A-4C8F-9E9A-D4F7A8812B3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21C4A-9E15-4B33-ADB1-8FC87D27B83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2E2F1-F75B-41FE-B4F9-5790FBD93F4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3E8DA-A3E9-4EC2-B55B-DC6DF78DFAD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826A4-DB37-4DCF-8301-2491A495B41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B8CC9-15CC-44B5-938D-1874B546A74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BDCD2-3E52-422E-BEB3-973E47F1B23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F9D6E-7966-426A-B4FC-6E6C31C3C6F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kumimoji="0" lang="en-US" sz="1800" b="0">
                  <a:solidFill>
                    <a:srgbClr val="FFFFFF"/>
                  </a:solidFill>
                  <a:latin typeface="Garamond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kumimoji="0" lang="en-US" sz="1800" b="0">
                  <a:solidFill>
                    <a:srgbClr val="FFFFFF"/>
                  </a:solidFill>
                  <a:latin typeface="Garamond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kumimoji="0" lang="en-US" sz="1800" b="0">
                  <a:solidFill>
                    <a:srgbClr val="FFFFFF"/>
                  </a:solidFill>
                  <a:latin typeface="Garamond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kumimoji="0" lang="en-US" sz="1800" b="0">
                  <a:solidFill>
                    <a:srgbClr val="FFFFFF"/>
                  </a:solidFill>
                  <a:latin typeface="Garamond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kumimoji="0" lang="en-US" sz="1800" b="0">
                  <a:solidFill>
                    <a:srgbClr val="FFFFFF"/>
                  </a:solidFill>
                  <a:latin typeface="Garamond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kumimoji="0" lang="en-US" sz="1800" b="0">
                <a:solidFill>
                  <a:srgbClr val="FFFFFF"/>
                </a:solidFill>
                <a:latin typeface="Garamond" pitchFamily="18" charset="0"/>
                <a:ea typeface="+mn-ea"/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339 h 1906"/>
                <a:gd name="T4" fmla="*/ 5830 w 5740"/>
                <a:gd name="T5" fmla="*/ 1339 h 1906"/>
                <a:gd name="T6" fmla="*/ 583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kumimoji="0" lang="en-US" sz="1800" b="0">
                <a:solidFill>
                  <a:srgbClr val="FFFFFF"/>
                </a:solidFill>
                <a:latin typeface="Garamond" pitchFamily="18" charset="0"/>
                <a:ea typeface="+mn-ea"/>
                <a:cs typeface="+mn-cs"/>
              </a:endParaRPr>
            </a:p>
          </p:txBody>
        </p:sp>
      </p:grpSp>
      <p:sp>
        <p:nvSpPr>
          <p:cNvPr id="820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31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 kumimoji="1" b="1"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r>
              <a:rPr lang="zh-TW" altLang="en-US" dirty="0"/>
              <a:t>神一路</a:t>
            </a:r>
            <a:r>
              <a:rPr lang="zh-TW" altLang="en-US"/>
              <a:t>引</a:t>
            </a:r>
            <a:r>
              <a:rPr lang="zh-TW" altLang="en-US" smtClean="0"/>
              <a:t>領    教</a:t>
            </a:r>
            <a:r>
              <a:rPr lang="zh-TW" altLang="en-US" dirty="0"/>
              <a:t>會</a:t>
            </a:r>
            <a:r>
              <a:rPr lang="zh-TW" altLang="en-US"/>
              <a:t>聖</a:t>
            </a:r>
            <a:r>
              <a:rPr lang="zh-TW" altLang="en-US" smtClean="0"/>
              <a:t>詩 </a:t>
            </a:r>
            <a:r>
              <a:rPr lang="en-US" altLang="zh-TW" smtClean="0"/>
              <a:t>426 </a:t>
            </a:r>
            <a:r>
              <a:rPr lang="zh-TW" altLang="en-US" smtClean="0"/>
              <a:t>首  </a:t>
            </a:r>
            <a:endParaRPr lang="en-US" altLang="en-US" dirty="0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 kumimoji="1" b="1">
                <a:ea typeface="NSimSun" pitchFamily="49" charset="-122"/>
              </a:defRPr>
            </a:lvl1pPr>
          </a:lstStyle>
          <a:p>
            <a:pPr>
              <a:defRPr/>
            </a:pPr>
            <a:fld id="{3C7186FF-EAE3-4B3A-9562-85B0BCD721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kumimoji="1" b="1">
                <a:ea typeface="NSimSun" pitchFamily="49" charset="-122"/>
              </a:defRPr>
            </a:lvl1pPr>
          </a:lstStyle>
          <a:p>
            <a:pPr>
              <a:defRPr/>
            </a:pPr>
            <a:fld id="{2A33EEA0-F147-4C6A-B8E0-04DE5220C2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r>
              <a:rPr lang="zh-TW" altLang="en-US" dirty="0"/>
              <a:t>神一路</a:t>
            </a:r>
            <a:r>
              <a:rPr lang="zh-TW" altLang="en-US"/>
              <a:t>引</a:t>
            </a:r>
            <a:r>
              <a:rPr lang="zh-TW" altLang="en-US" smtClean="0"/>
              <a:t>領    教</a:t>
            </a:r>
            <a:r>
              <a:rPr lang="zh-TW" altLang="en-US" dirty="0"/>
              <a:t>會</a:t>
            </a:r>
            <a:r>
              <a:rPr lang="zh-TW" altLang="en-US"/>
              <a:t>聖</a:t>
            </a:r>
            <a:r>
              <a:rPr lang="zh-TW" altLang="en-US" smtClean="0"/>
              <a:t>詩 </a:t>
            </a:r>
            <a:r>
              <a:rPr lang="en-US" altLang="zh-TW" smtClean="0"/>
              <a:t>426 </a:t>
            </a:r>
            <a:r>
              <a:rPr lang="zh-TW" altLang="en-US" smtClean="0"/>
              <a:t>首  </a:t>
            </a:r>
            <a:endParaRPr lang="en-US" alt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58925-6EB8-4EFD-B606-CED6A954ACC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4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9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kumimoji="1" b="1">
                <a:ea typeface="NSimSun" pitchFamily="49" charset="-122"/>
              </a:defRPr>
            </a:lvl1pPr>
          </a:lstStyle>
          <a:p>
            <a:pPr>
              <a:defRPr/>
            </a:pPr>
            <a:fld id="{F9B8FA86-B5C6-46E0-BB5C-002759B651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r>
              <a:rPr lang="zh-TW" altLang="en-US" dirty="0"/>
              <a:t>神一路</a:t>
            </a:r>
            <a:r>
              <a:rPr lang="zh-TW" altLang="en-US"/>
              <a:t>引</a:t>
            </a:r>
            <a:r>
              <a:rPr lang="zh-TW" altLang="en-US" smtClean="0"/>
              <a:t>領    教</a:t>
            </a:r>
            <a:r>
              <a:rPr lang="zh-TW" altLang="en-US" dirty="0"/>
              <a:t>會</a:t>
            </a:r>
            <a:r>
              <a:rPr lang="zh-TW" altLang="en-US"/>
              <a:t>聖</a:t>
            </a:r>
            <a:r>
              <a:rPr lang="zh-TW" altLang="en-US" smtClean="0"/>
              <a:t>詩 </a:t>
            </a:r>
            <a:r>
              <a:rPr lang="en-US" altLang="zh-TW" smtClean="0"/>
              <a:t>426 </a:t>
            </a:r>
            <a:r>
              <a:rPr lang="zh-TW" altLang="en-US" smtClean="0"/>
              <a:t>首  </a:t>
            </a:r>
            <a:endParaRPr lang="en-US" altLang="en-US" dirty="0"/>
          </a:p>
        </p:txBody>
      </p:sp>
    </p:spTree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kumimoji="1" b="1">
                <a:ea typeface="NSimSun" pitchFamily="49" charset="-122"/>
              </a:defRPr>
            </a:lvl1pPr>
          </a:lstStyle>
          <a:p>
            <a:pPr>
              <a:defRPr/>
            </a:pPr>
            <a:fld id="{5AE14548-C5AC-4B90-BECB-41D31B0C62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r>
              <a:rPr lang="zh-TW" altLang="en-US" dirty="0"/>
              <a:t>神一路</a:t>
            </a:r>
            <a:r>
              <a:rPr lang="zh-TW" altLang="en-US"/>
              <a:t>引</a:t>
            </a:r>
            <a:r>
              <a:rPr lang="zh-TW" altLang="en-US" smtClean="0"/>
              <a:t>領    教</a:t>
            </a:r>
            <a:r>
              <a:rPr lang="zh-TW" altLang="en-US" dirty="0"/>
              <a:t>會</a:t>
            </a:r>
            <a:r>
              <a:rPr lang="zh-TW" altLang="en-US"/>
              <a:t>聖</a:t>
            </a:r>
            <a:r>
              <a:rPr lang="zh-TW" altLang="en-US" smtClean="0"/>
              <a:t>詩 </a:t>
            </a:r>
            <a:r>
              <a:rPr lang="en-US" altLang="zh-TW" smtClean="0"/>
              <a:t>426 </a:t>
            </a:r>
            <a:r>
              <a:rPr lang="zh-TW" altLang="en-US" smtClean="0"/>
              <a:t>首  </a:t>
            </a:r>
            <a:endParaRPr lang="en-US" altLang="en-US" dirty="0"/>
          </a:p>
        </p:txBody>
      </p:sp>
    </p:spTree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kumimoji="1" b="1">
                <a:ea typeface="NSimSun" pitchFamily="49" charset="-122"/>
              </a:defRPr>
            </a:lvl1pPr>
          </a:lstStyle>
          <a:p>
            <a:pPr>
              <a:defRPr/>
            </a:pPr>
            <a:fld id="{63B86B6A-1C8C-4032-BEAB-C7FAAE648F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r>
              <a:rPr lang="zh-TW" altLang="en-US" dirty="0"/>
              <a:t>神一路</a:t>
            </a:r>
            <a:r>
              <a:rPr lang="zh-TW" altLang="en-US"/>
              <a:t>引</a:t>
            </a:r>
            <a:r>
              <a:rPr lang="zh-TW" altLang="en-US" smtClean="0"/>
              <a:t>領    教</a:t>
            </a:r>
            <a:r>
              <a:rPr lang="zh-TW" altLang="en-US" dirty="0"/>
              <a:t>會</a:t>
            </a:r>
            <a:r>
              <a:rPr lang="zh-TW" altLang="en-US"/>
              <a:t>聖</a:t>
            </a:r>
            <a:r>
              <a:rPr lang="zh-TW" altLang="en-US" smtClean="0"/>
              <a:t>詩 </a:t>
            </a:r>
            <a:r>
              <a:rPr lang="en-US" altLang="zh-TW" smtClean="0"/>
              <a:t>426 </a:t>
            </a:r>
            <a:r>
              <a:rPr lang="zh-TW" altLang="en-US" smtClean="0"/>
              <a:t>首  </a:t>
            </a:r>
            <a:endParaRPr lang="en-US" altLang="en-US" dirty="0"/>
          </a:p>
        </p:txBody>
      </p:sp>
    </p:spTree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kumimoji="1" b="1">
                <a:ea typeface="NSimSun" pitchFamily="49" charset="-122"/>
              </a:defRPr>
            </a:lvl1pPr>
          </a:lstStyle>
          <a:p>
            <a:pPr>
              <a:defRPr/>
            </a:pPr>
            <a:fld id="{ACA6C9FB-4F7D-4EB1-A975-223E2C7FE0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r>
              <a:rPr lang="zh-TW" altLang="en-US" dirty="0"/>
              <a:t>神一路</a:t>
            </a:r>
            <a:r>
              <a:rPr lang="zh-TW" altLang="en-US"/>
              <a:t>引</a:t>
            </a:r>
            <a:r>
              <a:rPr lang="zh-TW" altLang="en-US" smtClean="0"/>
              <a:t>領    教</a:t>
            </a:r>
            <a:r>
              <a:rPr lang="zh-TW" altLang="en-US" dirty="0"/>
              <a:t>會</a:t>
            </a:r>
            <a:r>
              <a:rPr lang="zh-TW" altLang="en-US"/>
              <a:t>聖</a:t>
            </a:r>
            <a:r>
              <a:rPr lang="zh-TW" altLang="en-US" smtClean="0"/>
              <a:t>詩 </a:t>
            </a:r>
            <a:r>
              <a:rPr lang="en-US" altLang="zh-TW" smtClean="0"/>
              <a:t>426 </a:t>
            </a:r>
            <a:r>
              <a:rPr lang="zh-TW" altLang="en-US" smtClean="0"/>
              <a:t>首  </a:t>
            </a:r>
            <a:endParaRPr lang="en-US" altLang="en-US" dirty="0"/>
          </a:p>
        </p:txBody>
      </p:sp>
    </p:spTree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1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31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1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kumimoji="1" b="1">
                <a:ea typeface="NSimSun" pitchFamily="49" charset="-122"/>
              </a:defRPr>
            </a:lvl1pPr>
          </a:lstStyle>
          <a:p>
            <a:pPr>
              <a:defRPr/>
            </a:pPr>
            <a:fld id="{7F2163DC-8AB1-437D-B2E8-6745E3A666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r>
              <a:rPr lang="zh-TW" altLang="en-US" dirty="0"/>
              <a:t>神一路</a:t>
            </a:r>
            <a:r>
              <a:rPr lang="zh-TW" altLang="en-US"/>
              <a:t>引</a:t>
            </a:r>
            <a:r>
              <a:rPr lang="zh-TW" altLang="en-US" smtClean="0"/>
              <a:t>領    教</a:t>
            </a:r>
            <a:r>
              <a:rPr lang="zh-TW" altLang="en-US" dirty="0"/>
              <a:t>會</a:t>
            </a:r>
            <a:r>
              <a:rPr lang="zh-TW" altLang="en-US"/>
              <a:t>聖</a:t>
            </a:r>
            <a:r>
              <a:rPr lang="zh-TW" altLang="en-US" smtClean="0"/>
              <a:t>詩 </a:t>
            </a:r>
            <a:r>
              <a:rPr lang="en-US" altLang="zh-TW" smtClean="0"/>
              <a:t>426 </a:t>
            </a:r>
            <a:r>
              <a:rPr lang="zh-TW" altLang="en-US" smtClean="0"/>
              <a:t>首  </a:t>
            </a:r>
            <a:endParaRPr lang="en-US" altLang="en-US" dirty="0"/>
          </a:p>
        </p:txBody>
      </p:sp>
    </p:spTree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1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31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1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kumimoji="1" b="1">
                <a:ea typeface="NSimSun" pitchFamily="49" charset="-122"/>
              </a:defRPr>
            </a:lvl1pPr>
          </a:lstStyle>
          <a:p>
            <a:pPr>
              <a:defRPr/>
            </a:pPr>
            <a:fld id="{8292E063-CBEE-4CCE-9F1F-8CE0751F3C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r>
              <a:rPr lang="zh-TW" altLang="en-US" dirty="0"/>
              <a:t>神一路</a:t>
            </a:r>
            <a:r>
              <a:rPr lang="zh-TW" altLang="en-US"/>
              <a:t>引</a:t>
            </a:r>
            <a:r>
              <a:rPr lang="zh-TW" altLang="en-US" smtClean="0"/>
              <a:t>領    教</a:t>
            </a:r>
            <a:r>
              <a:rPr lang="zh-TW" altLang="en-US" dirty="0"/>
              <a:t>會</a:t>
            </a:r>
            <a:r>
              <a:rPr lang="zh-TW" altLang="en-US"/>
              <a:t>聖</a:t>
            </a:r>
            <a:r>
              <a:rPr lang="zh-TW" altLang="en-US" smtClean="0"/>
              <a:t>詩 </a:t>
            </a:r>
            <a:r>
              <a:rPr lang="en-US" altLang="zh-TW" smtClean="0"/>
              <a:t>426 </a:t>
            </a:r>
            <a:r>
              <a:rPr lang="zh-TW" altLang="en-US" smtClean="0"/>
              <a:t>首  </a:t>
            </a:r>
            <a:endParaRPr lang="en-US" altLang="en-US" dirty="0"/>
          </a:p>
        </p:txBody>
      </p:sp>
    </p:spTree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kumimoji="1" b="1">
                <a:ea typeface="NSimSun" pitchFamily="49" charset="-122"/>
              </a:defRPr>
            </a:lvl1pPr>
          </a:lstStyle>
          <a:p>
            <a:pPr>
              <a:defRPr/>
            </a:pPr>
            <a:fld id="{C8EA92DC-2284-4429-A954-AAEA8F6458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r>
              <a:rPr lang="zh-TW" altLang="en-US" dirty="0"/>
              <a:t>神一路</a:t>
            </a:r>
            <a:r>
              <a:rPr lang="zh-TW" altLang="en-US"/>
              <a:t>引</a:t>
            </a:r>
            <a:r>
              <a:rPr lang="zh-TW" altLang="en-US" smtClean="0"/>
              <a:t>領    教</a:t>
            </a:r>
            <a:r>
              <a:rPr lang="zh-TW" altLang="en-US" dirty="0"/>
              <a:t>會</a:t>
            </a:r>
            <a:r>
              <a:rPr lang="zh-TW" altLang="en-US"/>
              <a:t>聖</a:t>
            </a:r>
            <a:r>
              <a:rPr lang="zh-TW" altLang="en-US" smtClean="0"/>
              <a:t>詩 </a:t>
            </a:r>
            <a:r>
              <a:rPr lang="en-US" altLang="zh-TW" smtClean="0"/>
              <a:t>426 </a:t>
            </a:r>
            <a:r>
              <a:rPr lang="zh-TW" altLang="en-US" smtClean="0"/>
              <a:t>首  </a:t>
            </a:r>
            <a:endParaRPr lang="en-US" altLang="en-US" dirty="0"/>
          </a:p>
        </p:txBody>
      </p:sp>
    </p:spTree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>
                <a:ea typeface="NSimSun" pitchFamily="49" charset="-122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kumimoji="1" b="1">
                <a:ea typeface="NSimSun" pitchFamily="49" charset="-122"/>
              </a:defRPr>
            </a:lvl1pPr>
          </a:lstStyle>
          <a:p>
            <a:pPr>
              <a:defRPr/>
            </a:pPr>
            <a:fld id="{EB55D570-3E88-47A6-B877-ECEACCC894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r>
              <a:rPr lang="zh-TW" altLang="en-US" dirty="0"/>
              <a:t>神一路</a:t>
            </a:r>
            <a:r>
              <a:rPr lang="zh-TW" altLang="en-US"/>
              <a:t>引</a:t>
            </a:r>
            <a:r>
              <a:rPr lang="zh-TW" altLang="en-US" smtClean="0"/>
              <a:t>領    教</a:t>
            </a:r>
            <a:r>
              <a:rPr lang="zh-TW" altLang="en-US" dirty="0"/>
              <a:t>會</a:t>
            </a:r>
            <a:r>
              <a:rPr lang="zh-TW" altLang="en-US"/>
              <a:t>聖</a:t>
            </a:r>
            <a:r>
              <a:rPr lang="zh-TW" altLang="en-US" smtClean="0"/>
              <a:t>詩 </a:t>
            </a:r>
            <a:r>
              <a:rPr lang="en-US" altLang="zh-TW" smtClean="0"/>
              <a:t>426 </a:t>
            </a:r>
            <a:r>
              <a:rPr lang="zh-TW" altLang="en-US" smtClean="0"/>
              <a:t>首  </a:t>
            </a:r>
            <a:endParaRPr lang="en-US" altLang="en-US" dirty="0"/>
          </a:p>
        </p:txBody>
      </p:sp>
    </p:spTree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126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33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126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B494C-BC9C-4222-B68D-DEF4828434A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931DF-FDE5-4825-86E8-EF9FFDDD031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8E1E3-9273-44C4-9016-5C52D492BD7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9459E-2910-4732-9F54-61EC55E6735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A7D0A-E7F7-4253-AB0F-5565A233BB5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5FD75-178E-477F-9F16-27E69A83312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C3E7F-A7B0-41E4-B4B6-63BFE71E379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9C145-C79C-46A6-8F8F-A5CC9DEB6B2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AC12A-E5F6-47BE-A068-AD1B0BADCBF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FFFD0-5276-4714-AA0F-7964A287DB2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CE48FB-D7DB-49F7-9F36-FB5775F7148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32EBE-E4E6-4EA9-AA80-30BFD2C8BA0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8E1B9-6AD9-4A42-96B0-84A3FDCA4B2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15047-06E1-4165-889F-7F073697519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126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33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126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B3714-3F04-4E8D-B79D-0DDC22E74F0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13289-256A-45CA-976E-4339E667A59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0860B-CE30-4B04-944C-278A4E73119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A6D88-8BDC-470E-8980-105910215F8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35A6A-C2C1-48E0-95EE-FC2D6F65698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6B83F-EFCC-4C1D-8709-DE4B3FDEE57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FD2EB-2486-4E84-9193-C0D0A664D70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305AC-CFDF-4181-9E0F-2B362D409C3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E89BE-BFDD-48E8-9890-7611F928ED6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AE521-D5BB-40E6-9978-4D998C920AC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4959B-BDF5-4892-A6EF-FB47BC31CB5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05825F-9233-43D8-AA67-E4BFEB696D1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30EA9-A024-4B03-9817-D0B379E71E4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126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33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126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C9411-B0D3-4FF1-865D-21339205DB1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08A45-2D4C-4FA6-BC34-AAA58ADB5D9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6D269-B123-40F9-AAB5-336F4246639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843A2-E45A-447D-9AEE-4CC16E30C0C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80AD71-76F4-4E8E-826B-EDD21459D3C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BB17E-7007-4C8C-AE9C-3597112286E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C3D35-1FBA-4675-BBAB-72A2288782E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A820F-F230-4B60-B645-892F4AFCE95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07F84-2329-4CC1-860F-68BE82AB777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8A468-3AE7-4E11-A759-C3CB214D1DA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49FE9-1A8D-4A68-80E4-3D056E93C95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A901F-6CD2-4798-93B9-205556A3098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24E449-FF41-4888-92FC-161A8AAFA38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DBF5F9">
                    <a:shade val="90000"/>
                  </a:srgbClr>
                </a:solidFill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30ACD24F-0C45-4D7A-8339-70CC96328629}" type="datetimeFigureOut">
              <a:rPr lang="en-US"/>
              <a:pPr>
                <a:defRPr/>
              </a:pPr>
              <a:t>7/23/2017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DBF5F9">
                    <a:shade val="90000"/>
                  </a:srgbClr>
                </a:solidFill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DBF5F9">
                    <a:shade val="90000"/>
                  </a:srgbClr>
                </a:solidFill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37D626E5-9E5C-427B-A6D4-F751494D9E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DBF5F9">
                    <a:shade val="90000"/>
                  </a:srgbClr>
                </a:solidFill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4619C8E5-14B0-461E-A136-C1E2CC4D79CB}" type="datetimeFigureOut">
              <a:rPr lang="en-US"/>
              <a:pPr>
                <a:defRPr/>
              </a:pPr>
              <a:t>7/23/2017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DBF5F9">
                    <a:shade val="90000"/>
                  </a:srgbClr>
                </a:solidFill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DBF5F9">
                    <a:shade val="90000"/>
                  </a:srgbClr>
                </a:solidFill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8667101F-195C-46B6-BF37-C7D5953E3D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D5A0A1CE-66B2-49EC-A698-52E2B169A760}" type="datetimeFigureOut">
              <a:rPr lang="en-US"/>
              <a:pPr>
                <a:defRPr/>
              </a:pPr>
              <a:t>7/23/2017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9742F7F5-C96C-4B06-9F53-CEFFEC9C7A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8" y="1859763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1F47CFDB-C3E2-427F-95C8-1BD8BB20239A}" type="datetimeFigureOut">
              <a:rPr lang="en-US"/>
              <a:pPr>
                <a:defRPr/>
              </a:pPr>
              <a:t>7/23/2017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B737A10B-3E08-4836-AC3B-269539B38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4FE510B4-C804-45F1-86AB-058399141D58}" type="datetimeFigureOut">
              <a:rPr lang="en-US"/>
              <a:pPr>
                <a:defRPr/>
              </a:pPr>
              <a:t>7/23/2017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E9FFAB0F-47B6-4982-B7D8-7C2AD5E99E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79010E76-987F-4899-AA39-EBEB77729A80}" type="datetimeFigureOut">
              <a:rPr lang="en-US"/>
              <a:pPr>
                <a:defRPr/>
              </a:pPr>
              <a:t>7/23/2017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DD89807F-A8C6-4258-ACA3-3C5D2E68FB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B20AE-ECC9-4C3E-99AD-0CD62434566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4CD4F78A-BBF5-4DDF-90E4-212BB87B89F1}" type="datetimeFigureOut">
              <a:rPr lang="en-US"/>
              <a:pPr>
                <a:defRPr/>
              </a:pPr>
              <a:t>7/23/2017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C63B9D79-FCA7-4D44-B672-5C78E2E352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 b="0">
              <a:solidFill>
                <a:prstClr val="white"/>
              </a:solidFill>
            </a:endParaRPr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8" y="5359406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 b="0">
              <a:solidFill>
                <a:prstClr val="white"/>
              </a:solidFill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 b="0">
              <a:solidFill>
                <a:prstClr val="black"/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31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 b="0">
              <a:solidFill>
                <a:prstClr val="black"/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8A2D828A-A204-48AE-B4B3-5CBD5F3409A1}" type="datetimeFigureOut">
              <a:rPr lang="en-US"/>
              <a:pPr>
                <a:defRPr/>
              </a:pPr>
              <a:t>7/23/2017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6"/>
            <a:ext cx="609600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573F48FF-8645-4A02-9551-E820DD3B14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B372A51D-051D-43FD-956A-DE88A5B64B68}" type="datetimeFigureOut">
              <a:rPr lang="en-US"/>
              <a:pPr>
                <a:defRPr/>
              </a:pPr>
              <a:t>7/23/2017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C3489C13-4EA9-45AB-ADB1-AE0E826C08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DBAB68C0-DFC7-4D96-B1EA-5A84E57CFCC1}" type="datetimeFigureOut">
              <a:rPr lang="en-US"/>
              <a:pPr>
                <a:defRPr/>
              </a:pPr>
              <a:t>7/23/2017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86AA3E46-9CBE-4AE5-A406-8B33660D40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DBF5F9">
                    <a:shade val="90000"/>
                  </a:srgbClr>
                </a:solidFill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F0FCE4E4-9053-49CE-8A90-7BE605135273}" type="datetimeFigureOut">
              <a:rPr lang="en-US"/>
              <a:pPr>
                <a:defRPr/>
              </a:pPr>
              <a:t>7/23/2017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DBF5F9">
                    <a:shade val="90000"/>
                  </a:srgbClr>
                </a:solidFill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DBF5F9">
                    <a:shade val="90000"/>
                  </a:srgbClr>
                </a:solidFill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C23AE8F2-366E-4A00-B74A-EF26E6319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DBF5F9">
                    <a:shade val="90000"/>
                  </a:srgbClr>
                </a:solidFill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587CD493-D132-4F20-A41A-1E52C4D8220B}" type="datetimeFigureOut">
              <a:rPr lang="en-US"/>
              <a:pPr>
                <a:defRPr/>
              </a:pPr>
              <a:t>7/23/2017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DBF5F9">
                    <a:shade val="90000"/>
                  </a:srgbClr>
                </a:solidFill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DBF5F9">
                    <a:shade val="90000"/>
                  </a:srgbClr>
                </a:solidFill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28F328CA-F80B-4248-80EA-D41339A6CA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08470AD9-F5D2-4920-98DD-041664A2D63A}" type="datetimeFigureOut">
              <a:rPr lang="en-US"/>
              <a:pPr>
                <a:defRPr/>
              </a:pPr>
              <a:t>7/23/2017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E620872D-4CF5-4C30-A7FB-D6E69DF25E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8" y="1859763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B922A7D9-B7E3-4D8A-B3ED-EBC132FA67EB}" type="datetimeFigureOut">
              <a:rPr lang="en-US"/>
              <a:pPr>
                <a:defRPr/>
              </a:pPr>
              <a:t>7/23/2017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D7EF4384-6E7F-4E44-B465-52D4F81E05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0B2C06DE-9594-4555-9327-45CBD401FA4C}" type="datetimeFigureOut">
              <a:rPr lang="en-US"/>
              <a:pPr>
                <a:defRPr/>
              </a:pPr>
              <a:t>7/23/2017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7AFE7848-6864-442D-B087-DC2233A34D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E4398F08-EB10-4131-9A8B-5798C746EF39}" type="datetimeFigureOut">
              <a:rPr lang="en-US"/>
              <a:pPr>
                <a:defRPr/>
              </a:pPr>
              <a:t>7/23/2017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C70A0DD6-4E5D-4A32-82F7-F450EF8481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BB8EF-0D7F-4BC7-AB47-60CB2E4904E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D59F1A75-A52F-4BD7-8142-C4FC9C0C68A1}" type="datetimeFigureOut">
              <a:rPr lang="en-US"/>
              <a:pPr>
                <a:defRPr/>
              </a:pPr>
              <a:t>7/23/2017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435A5B82-0C5B-4B2A-BC23-2483C4788D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 b="0">
              <a:solidFill>
                <a:prstClr val="white"/>
              </a:solidFill>
            </a:endParaRPr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8" y="5359406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 b="0">
              <a:solidFill>
                <a:prstClr val="white"/>
              </a:solidFill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 b="0">
              <a:solidFill>
                <a:prstClr val="black"/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31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 b="0">
              <a:solidFill>
                <a:prstClr val="black"/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AFA9F506-CA84-405F-9332-A000E9B43BFC}" type="datetimeFigureOut">
              <a:rPr lang="en-US"/>
              <a:pPr>
                <a:defRPr/>
              </a:pPr>
              <a:t>7/23/2017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6"/>
            <a:ext cx="609600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4D121D88-54B3-423B-BB4E-1FA1FB7A6B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D8F7145A-4578-41C1-8072-BE1FD68B6948}" type="datetimeFigureOut">
              <a:rPr lang="en-US"/>
              <a:pPr>
                <a:defRPr/>
              </a:pPr>
              <a:t>7/23/2017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7E386265-A2A6-40C4-9F90-E44DB00501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F973CD7E-C50E-488A-9692-C464DD7456F5}" type="datetimeFigureOut">
              <a:rPr lang="en-US"/>
              <a:pPr>
                <a:defRPr/>
              </a:pPr>
              <a:t>7/23/2017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NSimSun" pitchFamily="49" charset="-122"/>
                <a:ea typeface="NSimSun" pitchFamily="49" charset="-122"/>
              </a:defRPr>
            </a:lvl1pPr>
          </a:lstStyle>
          <a:p>
            <a:pPr>
              <a:defRPr/>
            </a:pPr>
            <a:fld id="{2B71A1F5-06E3-4EAA-8D87-B01E4ACB55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pitchFamily="2" charset="2"/>
                <a:buChar char="n"/>
                <a:defRPr/>
              </a:pPr>
              <a:endParaRPr lang="en-US" sz="2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941 h 1906"/>
                <a:gd name="T4" fmla="*/ 5921 w 5740"/>
                <a:gd name="T5" fmla="*/ 941 h 1906"/>
                <a:gd name="T6" fmla="*/ 5921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pitchFamily="2" charset="2"/>
                <a:buChar char="n"/>
                <a:defRPr/>
              </a:pPr>
              <a:endParaRPr lang="en-US" sz="280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126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31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126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8AB47-E143-42E4-8833-3C4F7745349D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803074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081ED-6633-48C2-90ED-1425AD96255D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519148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52074-A860-4FB3-8FEC-FE702B1A9E13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36562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DF881-C823-47EB-A348-7D3AC4804321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341640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9CD2E-6349-47BE-8726-9AF82378ADF2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955188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8C4EF-59BC-470C-A0EA-DA3A1AE8F10D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0583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D236B-EB82-45E3-AA44-8A271F9EECE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CC040-8E73-45C3-A784-267A65F816B5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21147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CBEDA-4510-4412-A60E-F68121EEA233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757264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C20C0-2B69-4C5F-80C7-1D6C1C582524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672817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9490F-F84B-478E-A669-EEBFA2CD7F74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425158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F1806-7C83-4A8D-91F1-4930A3F9A92C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06094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D16A4-81ED-48AC-AF34-AC2B0CD69872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9173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26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33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126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3605A-21D0-496C-B89B-822D917B7E84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458554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ABDE0-0FFE-4D7A-9DCE-F9DF222BAEAC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347202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39BDE-1197-4A71-B4B5-49597521A36F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891992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15A34-6059-4BA1-988E-403E4084E956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1219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31B56-8C8F-4764-9654-DD512CA27B1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5FAEB-A75C-4701-9EE0-CABB5D4CED9F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897912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ED245-A39A-4C7B-AF79-21BD6F6EADB1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246989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BA4D4-B725-4FFF-9035-5129135CCD59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559902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FD865-AE32-4EF0-8E53-55125052E7F6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645206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A7EFC-8F5C-4D05-81D2-21F9F762BF78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964435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BBCA5-C6FA-4AE4-9A7C-5E7311D2911B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078888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CC7F06-8C1D-4184-BB86-A788D3A4E8E6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479949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CD4A1-8F56-4913-8BEA-4BAB38430421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027272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2800" smtClean="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panose="05000000000000000000" pitchFamily="2" charset="2"/>
                <a:buChar char="n"/>
                <a:defRPr/>
              </a:pPr>
              <a:endParaRPr lang="en-US" sz="2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326 h 1906"/>
                <a:gd name="T4" fmla="*/ 6206 w 5740"/>
                <a:gd name="T5" fmla="*/ 326 h 1906"/>
                <a:gd name="T6" fmla="*/ 620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2800" smtClean="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126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31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126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AFFA549-B40C-4F39-925D-7AE6E0508EEF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470194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BE2253-5D65-49F5-8F83-0BFAF5285C23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137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5FAEB-A75C-4701-9EE0-CABB5D4CED9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8953B-4EB9-4AAE-9ACD-3AF3CAD6DF0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5081A0-DB71-4E48-8A9B-076F4C90DA3F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875385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2A335B-A469-41C8-9B25-29C9B929B9F4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932858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56C1BA-D8A7-495F-8089-F389527FDE38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75971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E2EBAD-1FE6-4394-A94C-43DCAE597923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485225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3B4458-8030-4F1F-97D5-A519C02804F9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094156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4F9927-43B6-41C9-A439-62339994D736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968920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87FE51-4F74-4EE3-9C27-AE310F0A7414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650121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60B13-DAAC-4FB8-A098-0EA4BDA58BE9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007178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1A0D12-44C8-4E87-A6B3-BCBF31FBFC2C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837415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3DE23C-CF4C-40BC-94E8-6289D3761818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1943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51037D-1ABC-4122-92A2-3828D7E411B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2800" smtClean="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panose="05000000000000000000" pitchFamily="2" charset="2"/>
                <a:buChar char="n"/>
                <a:defRPr/>
              </a:pPr>
              <a:endParaRPr lang="en-US" sz="2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326 h 1906"/>
                <a:gd name="T4" fmla="*/ 6206 w 5740"/>
                <a:gd name="T5" fmla="*/ 326 h 1906"/>
                <a:gd name="T6" fmla="*/ 620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2800" smtClean="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126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31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126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F2A7205-07CC-44D2-9C0B-F9A46EE36639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21135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10107D-990E-4F9B-972E-1B89433166F7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924319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CEEF1D-A037-4BF6-AB92-816D7B4B9186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416938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35FFB7-409E-479A-AC7E-EA745086581D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968811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7CFA98-A3BE-4A4D-9112-78DF4DA45369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01146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9404B5-EA07-449F-AAD4-50CFE3E7EAAD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424972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3EA9C5-FAC3-4720-91A5-33503542031C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242071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0C8D23-107F-43BA-81F9-1578401F3EAC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720792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C79BAF-A8DF-4489-8585-FFB09EF608A6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995737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A85326-5B2F-4E3E-B39B-AAAEE4893D90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156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CF6F4-63F2-4094-8428-2935ABE4D57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37B0B2-3347-4080-B893-C9F08730BEA1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990245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C7E8E3-2A83-4B43-8345-71ED3ECA587B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24124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2800" smtClean="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panose="05000000000000000000" pitchFamily="2" charset="2"/>
                <a:buChar char="n"/>
                <a:defRPr/>
              </a:pPr>
              <a:endParaRPr lang="en-US" sz="2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326 h 1906"/>
                <a:gd name="T4" fmla="*/ 6206 w 5740"/>
                <a:gd name="T5" fmla="*/ 326 h 1906"/>
                <a:gd name="T6" fmla="*/ 620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2800" smtClean="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126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31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126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22D7A95-F815-4DA6-8461-084DA42D02B3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855606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EE81C-0383-46D6-A13C-4C0F38060AC6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611313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D6372D-E425-4019-A3EA-60552B2F7166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466526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871F8E-FC68-41C8-B2E9-0807AB4271BD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459762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082F46-0D0C-45AA-9EDD-8C4AA0B5AE4A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228878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10C8FF-A355-4585-956D-F6749008F4B4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305971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3D4D3C-410E-4F88-A0A8-EB351FAA78E3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606767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855FB2-E945-4DED-922A-B3C910124DE6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353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4C520-11E7-40BE-87F1-94322C218A9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DEF450-32EC-4788-895A-AB4CCEA4A7C6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31700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588259-526F-4DBF-9F9A-48A1CAFAC2E7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182438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36576C-27D2-408E-886E-6B2954C0D210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06061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2F4D98-7FCB-49AE-90CB-7FEE10AEBD3A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141295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2800" smtClean="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panose="05000000000000000000" pitchFamily="2" charset="2"/>
                <a:buChar char="n"/>
                <a:defRPr/>
              </a:pPr>
              <a:endParaRPr lang="en-US" sz="2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326 h 1906"/>
                <a:gd name="T4" fmla="*/ 6206 w 5740"/>
                <a:gd name="T5" fmla="*/ 326 h 1906"/>
                <a:gd name="T6" fmla="*/ 620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2800" smtClean="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126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31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126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F680B00-FEB6-4A23-9504-579DDD4CCDFF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118448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C23F8B-1679-4D2A-84B2-91B04641167B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559369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D0FEBE-DF75-4075-AB16-2E16A1EBDB96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707419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96FD85-2444-4A38-AE1A-1EAE0276D8B9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603957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9A9939-8E39-4BE9-8E24-C74A2FA247B4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742282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4DA746-FA2B-4F70-B88D-9AE516349F37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9990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1B793-FA48-4EF2-8185-E39B70D99BE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6DB4F4-6F2E-4D39-9005-E3F4AEDFB8DD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766956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9FB4C9-2967-4946-876B-E042FECE140B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349937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9BFC4A-552F-4895-BB3E-3B2D5B173355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681863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46CBFD-1E64-41EA-9090-0AE557B78349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130851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687246-AD93-4970-B81F-A76B3E156D16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050135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DF2D69-D588-4134-BE68-22F0F4A1F8F4}" type="slidenum">
              <a:rPr lang="zh-TW" altLang="en-US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226669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2800" smtClean="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panose="05000000000000000000" pitchFamily="2" charset="2"/>
                <a:buChar char="n"/>
                <a:defRPr/>
              </a:pPr>
              <a:endParaRPr lang="en-US" sz="2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304 h 1906"/>
                <a:gd name="T4" fmla="*/ 6225 w 5740"/>
                <a:gd name="T5" fmla="*/ 304 h 1906"/>
                <a:gd name="T6" fmla="*/ 622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2800" smtClean="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126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31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126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1B04E31-B2F8-4BF6-B20E-8738E1DCFA61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512759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F96A9-0722-4670-BE64-926A413F869D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005038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BDE22-0718-4077-B7E4-810F57219DDB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973608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06106-EEC7-423E-8834-ADAC55C15C65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5760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72890-A434-49A4-8340-703B2723791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2FBC3-45CD-4B74-B285-28A669F0049E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079410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69EC0-A71F-41E0-BA74-25AB087E62E6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734510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2B753-EB33-4D21-84EC-73512D317C34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415681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C2C49-4BBF-43F1-8F02-EE8EAACBE106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233371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9F868-63EF-472A-A99A-E18EE40ABD8C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76744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A367D-BFEB-429C-8E57-E181124B5F14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412909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5DBACC-7932-4C3B-A81B-314AA3231114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141264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7CE24-85D5-4EB8-86FA-4DF061A6D605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796386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2800" smtClean="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panose="05000000000000000000" pitchFamily="2" charset="2"/>
                <a:buChar char="n"/>
                <a:defRPr/>
              </a:pPr>
              <a:endParaRPr lang="en-US" sz="2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283 h 1906"/>
                <a:gd name="T4" fmla="*/ 6245 w 5740"/>
                <a:gd name="T5" fmla="*/ 283 h 1906"/>
                <a:gd name="T6" fmla="*/ 624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2800" smtClean="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126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31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126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EB2652F-7E8B-4468-936F-89783BE55B47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088774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D27A9-5275-431D-AE81-7AF6F44F36B8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9509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6A642-7764-42E3-BDA8-0DA9D183221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BD96A-149D-4E7B-AF2F-3F324DBFBBC9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924348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6F19B-4A08-44C3-AE9B-BD92A17EE66A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129876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0221C-EA33-4ED1-8940-0ACA87025713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468944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0FBA6-6A83-4769-8220-6C2133BC9638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17537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99585-7706-4FBA-9C24-572D75EE098F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123126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E23DF-5200-41D4-87F7-CC1535C4FAD5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117028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9592D-789A-42BE-BF4E-AAD0393DEE31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568132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FE046-169D-4371-9FE5-C0825609E815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881589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61112-066E-46DD-A9EA-14573659302A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064263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E3950-772E-4125-BE20-EE30D7145995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881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F80B3-F3E2-41A0-8E80-C8F845C1039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2800" smtClean="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panose="05000000000000000000" pitchFamily="2" charset="2"/>
                <a:buChar char="n"/>
                <a:defRPr/>
              </a:pPr>
              <a:endParaRPr lang="en-US" sz="2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246 h 1906"/>
                <a:gd name="T4" fmla="*/ 6285 w 5740"/>
                <a:gd name="T5" fmla="*/ 246 h 1906"/>
                <a:gd name="T6" fmla="*/ 628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2800" smtClean="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126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31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126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E6BEF-433E-42A6-A4EE-9F6C22779DB7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39399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9A704-4B61-47AC-B7AB-3B073304CA6C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71955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83F6A-5E12-45C1-921A-44CFA4A6F3EA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91295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3B870-029A-4EAF-8946-8FCBD07CADD9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793564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CF391-59E5-4094-A108-91420F254D03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366117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41347-E375-4897-9530-D93CB6C135E4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066602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33BEE-242F-4729-804F-39014AD5E11C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059666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DCB9F-63B4-4661-90D9-9BF3A1FDE13F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42701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0DC63-BF11-4CA5-B830-8F6F6DBF7548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96790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F553A-1224-430A-A59C-BE457E35448D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6190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EB6B1-055F-408D-8B06-DE108AE2822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C75E7-0A8F-4DBD-AD0A-A57FBA8BAE39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807839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4FC1C-789F-45E6-A6B3-1941DC5D644A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170028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2800" smtClean="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panose="05000000000000000000" pitchFamily="2" charset="2"/>
                <a:buChar char="n"/>
                <a:defRPr/>
              </a:pPr>
              <a:endParaRPr lang="en-US" sz="2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246 h 1906"/>
                <a:gd name="T4" fmla="*/ 6285 w 5740"/>
                <a:gd name="T5" fmla="*/ 246 h 1906"/>
                <a:gd name="T6" fmla="*/ 628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2800" smtClean="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126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31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126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EB33F-7B51-45A4-A383-842E71464819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43149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C4425-73A3-4611-9692-A42CF7DE6A38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724452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77BD0-A8D3-4270-B999-E6DF8177F099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108977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FAF48-0DC2-4894-AE1D-8F0FCDB4E1CE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553832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6EA8D-AE92-4104-9A0D-925624E2C51D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620566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B3C01-7E7B-4513-80A4-B42657C611C7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231454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6B016-BCCD-453D-A602-BE49A3DEBD52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541543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0DB2D-5A97-454F-9CBA-B7F800AD2F37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2375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5AAFE-2CED-422D-B886-F860745D31C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22DF8-4AD7-40F3-BF4B-773553A02C90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800901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0FD2B-EF5B-4FB2-B146-4BD45D5368C6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401555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71EA9-0D11-4300-8887-646EA581D2BC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529537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C3641-122E-4E13-A5AB-C5B2C1295CEC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898858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26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33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126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3605A-21D0-496C-B89B-822D917B7E84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031650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ABDE0-0FFE-4D7A-9DCE-F9DF222BAEAC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520890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39BDE-1197-4A71-B4B5-49597521A36F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630209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15A34-6059-4BA1-988E-403E4084E956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421882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5FAEB-A75C-4701-9EE0-CABB5D4CED9F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239203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ED245-A39A-4C7B-AF79-21BD6F6EADB1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226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ED245-A39A-4C7B-AF79-21BD6F6EADB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214C4-CDBE-49FB-A36D-2A4532D22D3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BA4D4-B725-4FFF-9035-5129135CCD59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016565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FD865-AE32-4EF0-8E53-55125052E7F6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014318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A7EFC-8F5C-4D05-81D2-21F9F762BF78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885908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BBCA5-C6FA-4AE4-9A7C-5E7311D2911B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324870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CC7F06-8C1D-4184-BB86-A788D3A4E8E6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513982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CD4A1-8F56-4913-8BEA-4BAB38430421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218925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26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33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126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3605A-21D0-496C-B89B-822D917B7E84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392120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ABDE0-0FFE-4D7A-9DCE-F9DF222BAEAC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730357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39BDE-1197-4A71-B4B5-49597521A36F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09147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15A34-6059-4BA1-988E-403E4084E956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0712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6EAF5-06A1-4943-B305-FEB4A98B1EE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5FAEB-A75C-4701-9EE0-CABB5D4CED9F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673356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ED245-A39A-4C7B-AF79-21BD6F6EADB1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542187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BA4D4-B725-4FFF-9035-5129135CCD59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6573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FD865-AE32-4EF0-8E53-55125052E7F6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178336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A7EFC-8F5C-4D05-81D2-21F9F762BF78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796072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BBCA5-C6FA-4AE4-9A7C-5E7311D2911B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489265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CC7F06-8C1D-4184-BB86-A788D3A4E8E6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266634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CD4A1-8F56-4913-8BEA-4BAB38430421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708231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7" y="1447803"/>
            <a:ext cx="6619244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7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C65D-1ACC-4FE7-A2BD-4D1B6DF876A8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7/23/2017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E0E5-F41C-44E0-BB17-E22028D249C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11222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C65D-1ACC-4FE7-A2BD-4D1B6DF876A8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7/23/2017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E0E5-F41C-44E0-BB17-E22028D249C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8724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23ECE-F140-4E9A-9F78-CDEC1DE58E8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8" y="2861736"/>
            <a:ext cx="6619243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7" y="4777381"/>
            <a:ext cx="6619244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C65D-1ACC-4FE7-A2BD-4D1B6DF876A8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7/23/2017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E0E5-F41C-44E0-BB17-E22028D249C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35480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2060577"/>
            <a:ext cx="3297254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1" y="2056093"/>
            <a:ext cx="3297256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C65D-1ACC-4FE7-A2BD-4D1B6DF876A8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7/23/2017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E0E5-F41C-44E0-BB17-E22028D249C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266064"/>
      </p:ext>
    </p:extLst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905000"/>
            <a:ext cx="32972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2514600"/>
            <a:ext cx="329725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3" y="1905000"/>
            <a:ext cx="32972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3" y="2514600"/>
            <a:ext cx="329725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C65D-1ACC-4FE7-A2BD-4D1B6DF876A8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7/23/2017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E0E5-F41C-44E0-BB17-E22028D249C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138639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C65D-1ACC-4FE7-A2BD-4D1B6DF876A8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7/23/2017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E0E5-F41C-44E0-BB17-E22028D249C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358142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C65D-1ACC-4FE7-A2BD-4D1B6DF876A8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7/23/2017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E0E5-F41C-44E0-BB17-E22028D249C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94795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1447800"/>
            <a:ext cx="2550798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447800"/>
            <a:ext cx="3896998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129283"/>
            <a:ext cx="2550797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C65D-1ACC-4FE7-A2BD-4D1B6DF876A8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7/23/2017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E0E5-F41C-44E0-BB17-E22028D249C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946599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1" y="1854192"/>
            <a:ext cx="3819680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2160" y="1143000"/>
            <a:ext cx="24003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3657600"/>
            <a:ext cx="3813734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C65D-1ACC-4FE7-A2BD-4D1B6DF876A8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7/23/2017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E0E5-F41C-44E0-BB17-E22028D249C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723270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8" y="4800587"/>
            <a:ext cx="6619243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7" y="685800"/>
            <a:ext cx="6619244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5367325"/>
            <a:ext cx="6619242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C65D-1ACC-4FE7-A2BD-4D1B6DF876A8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7/23/2017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E0E5-F41C-44E0-BB17-E22028D249C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226096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1447800"/>
            <a:ext cx="6619244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3657600"/>
            <a:ext cx="6619244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C65D-1ACC-4FE7-A2BD-4D1B6DF876A8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7/23/2017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E0E5-F41C-44E0-BB17-E22028D249C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306003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447800"/>
            <a:ext cx="5999486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7801" y="3771174"/>
            <a:ext cx="5459737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4350657"/>
            <a:ext cx="6619244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C65D-1ACC-4FE7-A2BD-4D1B6DF876A8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7/23/2017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E0E5-F41C-44E0-BB17-E22028D249C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721" y="971253"/>
            <a:ext cx="60143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7868" y="2613787"/>
            <a:ext cx="60143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21239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E802F-D2E6-4F2D-B931-6EA695DB198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3124201"/>
            <a:ext cx="6619245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7" y="4777381"/>
            <a:ext cx="6619244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C65D-1ACC-4FE7-A2BD-4D1B6DF876A8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7/23/2017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E0E5-F41C-44E0-BB17-E22028D249C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721018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1" y="198120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48" y="266700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46" y="1981200"/>
            <a:ext cx="220218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66700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6" y="1981200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26" y="266700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C65D-1ACC-4FE7-A2BD-4D1B6DF876A8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7/23/2017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E0E5-F41C-44E0-BB17-E22028D249C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368839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8" y="4250949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348" y="2209800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8" y="4827214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4250949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032" y="2209800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17" y="4827213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6" y="4250949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3526" y="2209800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4827211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4607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167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C65D-1ACC-4FE7-A2BD-4D1B6DF876A8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7/23/2017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E0E5-F41C-44E0-BB17-E22028D249C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68817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C65D-1ACC-4FE7-A2BD-4D1B6DF876A8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7/23/2017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E0E5-F41C-44E0-BB17-E22028D249C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868384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8160" y="430216"/>
            <a:ext cx="131445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348" y="887414"/>
            <a:ext cx="5567362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C65D-1ACC-4FE7-A2BD-4D1B6DF876A8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7/23/2017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E0E5-F41C-44E0-BB17-E22028D249C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29987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72F15C-C886-4486-8B9A-0E173A52EFC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B07EA-D055-489B-8716-B14472CE40A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37456-7BFC-431E-9313-3428D215CE2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804F7-E0AA-44AF-A699-665734AEBD3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85C24-5339-4759-8886-FA2E8D58A95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07BE2-C35B-438B-A6C9-09184D742B8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BA4D4-B725-4FFF-9035-5129135CCD5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C65C9-0056-44A8-84A7-F2E2035D235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7CC0C-A931-4F5D-A329-B62E2C45F5E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A1AC1-3134-4025-A9A1-A8D8F7F0F9A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D6482-0833-4459-A8EC-F44B87FE1FE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396EF-83D2-4A81-81C2-AD5B5B992B6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71DB7-CBDF-48D6-B0BE-5201639F385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9BB04-3CA0-4BE4-8497-4A763022A54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6E4E7-387D-4772-AC5E-A579D82C47A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CE8F6-351F-4E6E-8C62-9652D3A957A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E5ECE-07D2-431A-8530-5B206FE0617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FD865-AE32-4EF0-8E53-55125052E7F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44186-F210-4387-8662-4D810C51504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F1299-12D6-4B05-93A7-7F1EC8800D7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E71D5-5A4F-4775-8486-8D3ABD15C04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2F7AF-E98C-4483-85D5-7B7158D3DE2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5EDD7-827B-4756-AE69-1B7954ACD09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58902-9A43-48D9-8A68-3EC3C47A03B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84C627-D236-40C4-98F8-C5E64576951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39507-A524-41D4-8CCF-EE3218101FF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9ACF1-AAC1-4959-83AA-18B24CE6DC4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C3F176-8A3E-4329-905B-EFC46B14134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A7EFC-8F5C-4D05-81D2-21F9F762BF7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6DCDB-D2EB-4953-8C24-BE6A4D8266C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DD53C-4048-4BCE-AE2B-3C25DEF3730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126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33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126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C1F83-E960-4697-BBBA-D805498C0AF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3C182-48C6-4EE3-A0C0-FB2A2820A4B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4A6A7-AC29-49CF-AF3F-2A7A423CD8F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0EB6D-ECFC-40FB-9910-1690A97B097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C1F8D5-577B-4B0A-BC2A-664FD39E3F4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CF582-C197-4633-9F8B-F8DAB72BCD0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C965C-DFBF-45CB-B874-E4BCB66EE1C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41C602-60DD-4C39-A745-B97EFEBDCD6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theme" Target="../theme/theme14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theme" Target="../theme/theme15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200.xml"/><Relationship Id="rId12" Type="http://schemas.openxmlformats.org/officeDocument/2006/relationships/slideLayout" Target="../slideLayouts/slideLayout205.xml"/><Relationship Id="rId2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slideLayout" Target="../slideLayouts/slideLayout217.xml"/><Relationship Id="rId2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4.xml"/><Relationship Id="rId12" Type="http://schemas.openxmlformats.org/officeDocument/2006/relationships/slideLayout" Target="../slideLayouts/slideLayout229.xml"/><Relationship Id="rId2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7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32.xml"/><Relationship Id="rId7" Type="http://schemas.openxmlformats.org/officeDocument/2006/relationships/slideLayout" Target="../slideLayouts/slideLayout236.xml"/><Relationship Id="rId12" Type="http://schemas.openxmlformats.org/officeDocument/2006/relationships/slideLayout" Target="../slideLayouts/slideLayout241.xml"/><Relationship Id="rId2" Type="http://schemas.openxmlformats.org/officeDocument/2006/relationships/slideLayout" Target="../slideLayouts/slideLayout231.xml"/><Relationship Id="rId1" Type="http://schemas.openxmlformats.org/officeDocument/2006/relationships/slideLayout" Target="../slideLayouts/slideLayout230.xml"/><Relationship Id="rId6" Type="http://schemas.openxmlformats.org/officeDocument/2006/relationships/slideLayout" Target="../slideLayouts/slideLayout235.xml"/><Relationship Id="rId11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234.xml"/><Relationship Id="rId10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233.xml"/><Relationship Id="rId9" Type="http://schemas.openxmlformats.org/officeDocument/2006/relationships/slideLayout" Target="../slideLayouts/slideLayout238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9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44.xml"/><Relationship Id="rId7" Type="http://schemas.openxmlformats.org/officeDocument/2006/relationships/slideLayout" Target="../slideLayouts/slideLayout248.xml"/><Relationship Id="rId12" Type="http://schemas.openxmlformats.org/officeDocument/2006/relationships/slideLayout" Target="../slideLayouts/slideLayout253.xml"/><Relationship Id="rId2" Type="http://schemas.openxmlformats.org/officeDocument/2006/relationships/slideLayout" Target="../slideLayouts/slideLayout243.xml"/><Relationship Id="rId1" Type="http://schemas.openxmlformats.org/officeDocument/2006/relationships/slideLayout" Target="../slideLayouts/slideLayout242.xml"/><Relationship Id="rId6" Type="http://schemas.openxmlformats.org/officeDocument/2006/relationships/slideLayout" Target="../slideLayouts/slideLayout247.xml"/><Relationship Id="rId11" Type="http://schemas.openxmlformats.org/officeDocument/2006/relationships/slideLayout" Target="../slideLayouts/slideLayout252.xml"/><Relationship Id="rId5" Type="http://schemas.openxmlformats.org/officeDocument/2006/relationships/slideLayout" Target="../slideLayouts/slideLayout246.xml"/><Relationship Id="rId10" Type="http://schemas.openxmlformats.org/officeDocument/2006/relationships/slideLayout" Target="../slideLayouts/slideLayout251.xml"/><Relationship Id="rId4" Type="http://schemas.openxmlformats.org/officeDocument/2006/relationships/slideLayout" Target="../slideLayouts/slideLayout245.xml"/><Relationship Id="rId9" Type="http://schemas.openxmlformats.org/officeDocument/2006/relationships/slideLayout" Target="../slideLayouts/slideLayout25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slideLayout" Target="../slideLayouts/slideLayout265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3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72.xml"/><Relationship Id="rId12" Type="http://schemas.openxmlformats.org/officeDocument/2006/relationships/slideLayout" Target="../slideLayouts/slideLayout277.xml"/><Relationship Id="rId2" Type="http://schemas.openxmlformats.org/officeDocument/2006/relationships/slideLayout" Target="../slideLayouts/slideLayout267.xml"/><Relationship Id="rId1" Type="http://schemas.openxmlformats.org/officeDocument/2006/relationships/slideLayout" Target="../slideLayouts/slideLayout266.xml"/><Relationship Id="rId6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0.xml"/><Relationship Id="rId10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69.xml"/><Relationship Id="rId9" Type="http://schemas.openxmlformats.org/officeDocument/2006/relationships/slideLayout" Target="../slideLayouts/slideLayout27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0.xml"/><Relationship Id="rId7" Type="http://schemas.openxmlformats.org/officeDocument/2006/relationships/slideLayout" Target="../slideLayouts/slideLayout284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79.xml"/><Relationship Id="rId1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83.xml"/><Relationship Id="rId11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82.xml"/><Relationship Id="rId10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6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7.xml"/><Relationship Id="rId13" Type="http://schemas.openxmlformats.org/officeDocument/2006/relationships/theme" Target="../theme/theme27.xml"/><Relationship Id="rId3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306.xml"/><Relationship Id="rId12" Type="http://schemas.openxmlformats.org/officeDocument/2006/relationships/slideLayout" Target="../slideLayouts/slideLayout311.xml"/><Relationship Id="rId2" Type="http://schemas.openxmlformats.org/officeDocument/2006/relationships/slideLayout" Target="../slideLayouts/slideLayout301.xml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Relationship Id="rId11" Type="http://schemas.openxmlformats.org/officeDocument/2006/relationships/slideLayout" Target="../slideLayouts/slideLayout310.xml"/><Relationship Id="rId5" Type="http://schemas.openxmlformats.org/officeDocument/2006/relationships/slideLayout" Target="../slideLayouts/slideLayout304.xml"/><Relationship Id="rId10" Type="http://schemas.openxmlformats.org/officeDocument/2006/relationships/slideLayout" Target="../slideLayouts/slideLayout309.xm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9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314.xml"/><Relationship Id="rId7" Type="http://schemas.openxmlformats.org/officeDocument/2006/relationships/slideLayout" Target="../slideLayouts/slideLayout318.xml"/><Relationship Id="rId12" Type="http://schemas.openxmlformats.org/officeDocument/2006/relationships/slideLayout" Target="../slideLayouts/slideLayout323.xml"/><Relationship Id="rId2" Type="http://schemas.openxmlformats.org/officeDocument/2006/relationships/slideLayout" Target="../slideLayouts/slideLayout313.xml"/><Relationship Id="rId1" Type="http://schemas.openxmlformats.org/officeDocument/2006/relationships/slideLayout" Target="../slideLayouts/slideLayout312.xml"/><Relationship Id="rId6" Type="http://schemas.openxmlformats.org/officeDocument/2006/relationships/slideLayout" Target="../slideLayouts/slideLayout317.xml"/><Relationship Id="rId11" Type="http://schemas.openxmlformats.org/officeDocument/2006/relationships/slideLayout" Target="../slideLayouts/slideLayout322.xml"/><Relationship Id="rId5" Type="http://schemas.openxmlformats.org/officeDocument/2006/relationships/slideLayout" Target="../slideLayouts/slideLayout316.xml"/><Relationship Id="rId10" Type="http://schemas.openxmlformats.org/officeDocument/2006/relationships/slideLayout" Target="../slideLayouts/slideLayout321.xml"/><Relationship Id="rId4" Type="http://schemas.openxmlformats.org/officeDocument/2006/relationships/slideLayout" Target="../slideLayouts/slideLayout315.xml"/><Relationship Id="rId9" Type="http://schemas.openxmlformats.org/officeDocument/2006/relationships/slideLayout" Target="../slideLayouts/slideLayout320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1.xml"/><Relationship Id="rId13" Type="http://schemas.openxmlformats.org/officeDocument/2006/relationships/theme" Target="../theme/theme29.xml"/><Relationship Id="rId3" Type="http://schemas.openxmlformats.org/officeDocument/2006/relationships/slideLayout" Target="../slideLayouts/slideLayout326.xml"/><Relationship Id="rId7" Type="http://schemas.openxmlformats.org/officeDocument/2006/relationships/slideLayout" Target="../slideLayouts/slideLayout330.xml"/><Relationship Id="rId12" Type="http://schemas.openxmlformats.org/officeDocument/2006/relationships/slideLayout" Target="../slideLayouts/slideLayout335.xml"/><Relationship Id="rId2" Type="http://schemas.openxmlformats.org/officeDocument/2006/relationships/slideLayout" Target="../slideLayouts/slideLayout325.xml"/><Relationship Id="rId1" Type="http://schemas.openxmlformats.org/officeDocument/2006/relationships/slideLayout" Target="../slideLayouts/slideLayout324.xml"/><Relationship Id="rId6" Type="http://schemas.openxmlformats.org/officeDocument/2006/relationships/slideLayout" Target="../slideLayouts/slideLayout329.xml"/><Relationship Id="rId11" Type="http://schemas.openxmlformats.org/officeDocument/2006/relationships/slideLayout" Target="../slideLayouts/slideLayout334.xml"/><Relationship Id="rId5" Type="http://schemas.openxmlformats.org/officeDocument/2006/relationships/slideLayout" Target="../slideLayouts/slideLayout328.xml"/><Relationship Id="rId10" Type="http://schemas.openxmlformats.org/officeDocument/2006/relationships/slideLayout" Target="../slideLayouts/slideLayout333.xml"/><Relationship Id="rId4" Type="http://schemas.openxmlformats.org/officeDocument/2006/relationships/slideLayout" Target="../slideLayouts/slideLayout327.xml"/><Relationship Id="rId9" Type="http://schemas.openxmlformats.org/officeDocument/2006/relationships/slideLayout" Target="../slideLayouts/slideLayout3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3.xml"/><Relationship Id="rId13" Type="http://schemas.openxmlformats.org/officeDocument/2006/relationships/theme" Target="../theme/theme30.xml"/><Relationship Id="rId3" Type="http://schemas.openxmlformats.org/officeDocument/2006/relationships/slideLayout" Target="../slideLayouts/slideLayout338.xml"/><Relationship Id="rId7" Type="http://schemas.openxmlformats.org/officeDocument/2006/relationships/slideLayout" Target="../slideLayouts/slideLayout342.xml"/><Relationship Id="rId12" Type="http://schemas.openxmlformats.org/officeDocument/2006/relationships/slideLayout" Target="../slideLayouts/slideLayout347.xml"/><Relationship Id="rId2" Type="http://schemas.openxmlformats.org/officeDocument/2006/relationships/slideLayout" Target="../slideLayouts/slideLayout337.xml"/><Relationship Id="rId1" Type="http://schemas.openxmlformats.org/officeDocument/2006/relationships/slideLayout" Target="../slideLayouts/slideLayout336.xml"/><Relationship Id="rId6" Type="http://schemas.openxmlformats.org/officeDocument/2006/relationships/slideLayout" Target="../slideLayouts/slideLayout341.xml"/><Relationship Id="rId11" Type="http://schemas.openxmlformats.org/officeDocument/2006/relationships/slideLayout" Target="../slideLayouts/slideLayout346.xml"/><Relationship Id="rId5" Type="http://schemas.openxmlformats.org/officeDocument/2006/relationships/slideLayout" Target="../slideLayouts/slideLayout340.xml"/><Relationship Id="rId10" Type="http://schemas.openxmlformats.org/officeDocument/2006/relationships/slideLayout" Target="../slideLayouts/slideLayout345.xml"/><Relationship Id="rId4" Type="http://schemas.openxmlformats.org/officeDocument/2006/relationships/slideLayout" Target="../slideLayouts/slideLayout339.xml"/><Relationship Id="rId9" Type="http://schemas.openxmlformats.org/officeDocument/2006/relationships/slideLayout" Target="../slideLayouts/slideLayout344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5.xml"/><Relationship Id="rId13" Type="http://schemas.openxmlformats.org/officeDocument/2006/relationships/theme" Target="../theme/theme31.xml"/><Relationship Id="rId3" Type="http://schemas.openxmlformats.org/officeDocument/2006/relationships/slideLayout" Target="../slideLayouts/slideLayout350.xml"/><Relationship Id="rId7" Type="http://schemas.openxmlformats.org/officeDocument/2006/relationships/slideLayout" Target="../slideLayouts/slideLayout354.xml"/><Relationship Id="rId12" Type="http://schemas.openxmlformats.org/officeDocument/2006/relationships/slideLayout" Target="../slideLayouts/slideLayout359.xml"/><Relationship Id="rId2" Type="http://schemas.openxmlformats.org/officeDocument/2006/relationships/slideLayout" Target="../slideLayouts/slideLayout349.xml"/><Relationship Id="rId1" Type="http://schemas.openxmlformats.org/officeDocument/2006/relationships/slideLayout" Target="../slideLayouts/slideLayout348.xml"/><Relationship Id="rId6" Type="http://schemas.openxmlformats.org/officeDocument/2006/relationships/slideLayout" Target="../slideLayouts/slideLayout353.xml"/><Relationship Id="rId11" Type="http://schemas.openxmlformats.org/officeDocument/2006/relationships/slideLayout" Target="../slideLayouts/slideLayout358.xml"/><Relationship Id="rId5" Type="http://schemas.openxmlformats.org/officeDocument/2006/relationships/slideLayout" Target="../slideLayouts/slideLayout352.xml"/><Relationship Id="rId10" Type="http://schemas.openxmlformats.org/officeDocument/2006/relationships/slideLayout" Target="../slideLayouts/slideLayout357.xml"/><Relationship Id="rId4" Type="http://schemas.openxmlformats.org/officeDocument/2006/relationships/slideLayout" Target="../slideLayouts/slideLayout351.xml"/><Relationship Id="rId9" Type="http://schemas.openxmlformats.org/officeDocument/2006/relationships/slideLayout" Target="../slideLayouts/slideLayout356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7.xml"/><Relationship Id="rId13" Type="http://schemas.openxmlformats.org/officeDocument/2006/relationships/theme" Target="../theme/theme32.xml"/><Relationship Id="rId3" Type="http://schemas.openxmlformats.org/officeDocument/2006/relationships/slideLayout" Target="../slideLayouts/slideLayout362.xml"/><Relationship Id="rId7" Type="http://schemas.openxmlformats.org/officeDocument/2006/relationships/slideLayout" Target="../slideLayouts/slideLayout366.xml"/><Relationship Id="rId12" Type="http://schemas.openxmlformats.org/officeDocument/2006/relationships/slideLayout" Target="../slideLayouts/slideLayout371.xml"/><Relationship Id="rId2" Type="http://schemas.openxmlformats.org/officeDocument/2006/relationships/slideLayout" Target="../slideLayouts/slideLayout361.xml"/><Relationship Id="rId1" Type="http://schemas.openxmlformats.org/officeDocument/2006/relationships/slideLayout" Target="../slideLayouts/slideLayout360.xml"/><Relationship Id="rId6" Type="http://schemas.openxmlformats.org/officeDocument/2006/relationships/slideLayout" Target="../slideLayouts/slideLayout365.xml"/><Relationship Id="rId11" Type="http://schemas.openxmlformats.org/officeDocument/2006/relationships/slideLayout" Target="../slideLayouts/slideLayout370.xml"/><Relationship Id="rId5" Type="http://schemas.openxmlformats.org/officeDocument/2006/relationships/slideLayout" Target="../slideLayouts/slideLayout364.xml"/><Relationship Id="rId10" Type="http://schemas.openxmlformats.org/officeDocument/2006/relationships/slideLayout" Target="../slideLayouts/slideLayout369.xml"/><Relationship Id="rId4" Type="http://schemas.openxmlformats.org/officeDocument/2006/relationships/slideLayout" Target="../slideLayouts/slideLayout363.xml"/><Relationship Id="rId9" Type="http://schemas.openxmlformats.org/officeDocument/2006/relationships/slideLayout" Target="../slideLayouts/slideLayout368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9.xml"/><Relationship Id="rId13" Type="http://schemas.openxmlformats.org/officeDocument/2006/relationships/theme" Target="../theme/theme33.xml"/><Relationship Id="rId3" Type="http://schemas.openxmlformats.org/officeDocument/2006/relationships/slideLayout" Target="../slideLayouts/slideLayout374.xml"/><Relationship Id="rId7" Type="http://schemas.openxmlformats.org/officeDocument/2006/relationships/slideLayout" Target="../slideLayouts/slideLayout378.xml"/><Relationship Id="rId12" Type="http://schemas.openxmlformats.org/officeDocument/2006/relationships/slideLayout" Target="../slideLayouts/slideLayout383.xml"/><Relationship Id="rId2" Type="http://schemas.openxmlformats.org/officeDocument/2006/relationships/slideLayout" Target="../slideLayouts/slideLayout373.xml"/><Relationship Id="rId1" Type="http://schemas.openxmlformats.org/officeDocument/2006/relationships/slideLayout" Target="../slideLayouts/slideLayout372.xml"/><Relationship Id="rId6" Type="http://schemas.openxmlformats.org/officeDocument/2006/relationships/slideLayout" Target="../slideLayouts/slideLayout377.xml"/><Relationship Id="rId11" Type="http://schemas.openxmlformats.org/officeDocument/2006/relationships/slideLayout" Target="../slideLayouts/slideLayout382.xml"/><Relationship Id="rId5" Type="http://schemas.openxmlformats.org/officeDocument/2006/relationships/slideLayout" Target="../slideLayouts/slideLayout376.xml"/><Relationship Id="rId10" Type="http://schemas.openxmlformats.org/officeDocument/2006/relationships/slideLayout" Target="../slideLayouts/slideLayout381.xml"/><Relationship Id="rId4" Type="http://schemas.openxmlformats.org/officeDocument/2006/relationships/slideLayout" Target="../slideLayouts/slideLayout375.xml"/><Relationship Id="rId9" Type="http://schemas.openxmlformats.org/officeDocument/2006/relationships/slideLayout" Target="../slideLayouts/slideLayout380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1.xml"/><Relationship Id="rId13" Type="http://schemas.openxmlformats.org/officeDocument/2006/relationships/theme" Target="../theme/theme34.xml"/><Relationship Id="rId3" Type="http://schemas.openxmlformats.org/officeDocument/2006/relationships/slideLayout" Target="../slideLayouts/slideLayout386.xml"/><Relationship Id="rId7" Type="http://schemas.openxmlformats.org/officeDocument/2006/relationships/slideLayout" Target="../slideLayouts/slideLayout390.xml"/><Relationship Id="rId12" Type="http://schemas.openxmlformats.org/officeDocument/2006/relationships/slideLayout" Target="../slideLayouts/slideLayout395.xml"/><Relationship Id="rId2" Type="http://schemas.openxmlformats.org/officeDocument/2006/relationships/slideLayout" Target="../slideLayouts/slideLayout385.xml"/><Relationship Id="rId1" Type="http://schemas.openxmlformats.org/officeDocument/2006/relationships/slideLayout" Target="../slideLayouts/slideLayout384.xml"/><Relationship Id="rId6" Type="http://schemas.openxmlformats.org/officeDocument/2006/relationships/slideLayout" Target="../slideLayouts/slideLayout389.xml"/><Relationship Id="rId11" Type="http://schemas.openxmlformats.org/officeDocument/2006/relationships/slideLayout" Target="../slideLayouts/slideLayout394.xml"/><Relationship Id="rId5" Type="http://schemas.openxmlformats.org/officeDocument/2006/relationships/slideLayout" Target="../slideLayouts/slideLayout388.xml"/><Relationship Id="rId10" Type="http://schemas.openxmlformats.org/officeDocument/2006/relationships/slideLayout" Target="../slideLayouts/slideLayout393.xml"/><Relationship Id="rId4" Type="http://schemas.openxmlformats.org/officeDocument/2006/relationships/slideLayout" Target="../slideLayouts/slideLayout387.xml"/><Relationship Id="rId9" Type="http://schemas.openxmlformats.org/officeDocument/2006/relationships/slideLayout" Target="../slideLayouts/slideLayout392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3.xml"/><Relationship Id="rId13" Type="http://schemas.openxmlformats.org/officeDocument/2006/relationships/theme" Target="../theme/theme35.xml"/><Relationship Id="rId3" Type="http://schemas.openxmlformats.org/officeDocument/2006/relationships/slideLayout" Target="../slideLayouts/slideLayout398.xml"/><Relationship Id="rId7" Type="http://schemas.openxmlformats.org/officeDocument/2006/relationships/slideLayout" Target="../slideLayouts/slideLayout402.xml"/><Relationship Id="rId12" Type="http://schemas.openxmlformats.org/officeDocument/2006/relationships/slideLayout" Target="../slideLayouts/slideLayout407.xml"/><Relationship Id="rId2" Type="http://schemas.openxmlformats.org/officeDocument/2006/relationships/slideLayout" Target="../slideLayouts/slideLayout397.xml"/><Relationship Id="rId1" Type="http://schemas.openxmlformats.org/officeDocument/2006/relationships/slideLayout" Target="../slideLayouts/slideLayout396.xml"/><Relationship Id="rId6" Type="http://schemas.openxmlformats.org/officeDocument/2006/relationships/slideLayout" Target="../slideLayouts/slideLayout401.xml"/><Relationship Id="rId11" Type="http://schemas.openxmlformats.org/officeDocument/2006/relationships/slideLayout" Target="../slideLayouts/slideLayout406.xml"/><Relationship Id="rId5" Type="http://schemas.openxmlformats.org/officeDocument/2006/relationships/slideLayout" Target="../slideLayouts/slideLayout400.xml"/><Relationship Id="rId10" Type="http://schemas.openxmlformats.org/officeDocument/2006/relationships/slideLayout" Target="../slideLayouts/slideLayout405.xml"/><Relationship Id="rId4" Type="http://schemas.openxmlformats.org/officeDocument/2006/relationships/slideLayout" Target="../slideLayouts/slideLayout399.xml"/><Relationship Id="rId9" Type="http://schemas.openxmlformats.org/officeDocument/2006/relationships/slideLayout" Target="../slideLayouts/slideLayout404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5.xml"/><Relationship Id="rId3" Type="http://schemas.openxmlformats.org/officeDocument/2006/relationships/slideLayout" Target="../slideLayouts/slideLayout410.xml"/><Relationship Id="rId7" Type="http://schemas.openxmlformats.org/officeDocument/2006/relationships/slideLayout" Target="../slideLayouts/slideLayout414.xml"/><Relationship Id="rId2" Type="http://schemas.openxmlformats.org/officeDocument/2006/relationships/slideLayout" Target="../slideLayouts/slideLayout409.xml"/><Relationship Id="rId1" Type="http://schemas.openxmlformats.org/officeDocument/2006/relationships/slideLayout" Target="../slideLayouts/slideLayout408.xml"/><Relationship Id="rId6" Type="http://schemas.openxmlformats.org/officeDocument/2006/relationships/slideLayout" Target="../slideLayouts/slideLayout413.xml"/><Relationship Id="rId11" Type="http://schemas.openxmlformats.org/officeDocument/2006/relationships/theme" Target="../theme/theme36.xml"/><Relationship Id="rId5" Type="http://schemas.openxmlformats.org/officeDocument/2006/relationships/slideLayout" Target="../slideLayouts/slideLayout412.xml"/><Relationship Id="rId10" Type="http://schemas.openxmlformats.org/officeDocument/2006/relationships/slideLayout" Target="../slideLayouts/slideLayout417.xml"/><Relationship Id="rId4" Type="http://schemas.openxmlformats.org/officeDocument/2006/relationships/slideLayout" Target="../slideLayouts/slideLayout411.xml"/><Relationship Id="rId9" Type="http://schemas.openxmlformats.org/officeDocument/2006/relationships/slideLayout" Target="../slideLayouts/slideLayout416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5.xml"/><Relationship Id="rId13" Type="http://schemas.openxmlformats.org/officeDocument/2006/relationships/theme" Target="../theme/theme37.xml"/><Relationship Id="rId3" Type="http://schemas.openxmlformats.org/officeDocument/2006/relationships/slideLayout" Target="../slideLayouts/slideLayout420.xml"/><Relationship Id="rId7" Type="http://schemas.openxmlformats.org/officeDocument/2006/relationships/slideLayout" Target="../slideLayouts/slideLayout424.xml"/><Relationship Id="rId12" Type="http://schemas.openxmlformats.org/officeDocument/2006/relationships/slideLayout" Target="../slideLayouts/slideLayout429.xml"/><Relationship Id="rId2" Type="http://schemas.openxmlformats.org/officeDocument/2006/relationships/slideLayout" Target="../slideLayouts/slideLayout419.xml"/><Relationship Id="rId1" Type="http://schemas.openxmlformats.org/officeDocument/2006/relationships/slideLayout" Target="../slideLayouts/slideLayout418.xml"/><Relationship Id="rId6" Type="http://schemas.openxmlformats.org/officeDocument/2006/relationships/slideLayout" Target="../slideLayouts/slideLayout423.xml"/><Relationship Id="rId11" Type="http://schemas.openxmlformats.org/officeDocument/2006/relationships/slideLayout" Target="../slideLayouts/slideLayout428.xml"/><Relationship Id="rId5" Type="http://schemas.openxmlformats.org/officeDocument/2006/relationships/slideLayout" Target="../slideLayouts/slideLayout422.xml"/><Relationship Id="rId10" Type="http://schemas.openxmlformats.org/officeDocument/2006/relationships/slideLayout" Target="../slideLayouts/slideLayout427.xml"/><Relationship Id="rId4" Type="http://schemas.openxmlformats.org/officeDocument/2006/relationships/slideLayout" Target="../slideLayouts/slideLayout421.xml"/><Relationship Id="rId9" Type="http://schemas.openxmlformats.org/officeDocument/2006/relationships/slideLayout" Target="../slideLayouts/slideLayout426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7.xml"/><Relationship Id="rId13" Type="http://schemas.openxmlformats.org/officeDocument/2006/relationships/theme" Target="../theme/theme38.xml"/><Relationship Id="rId3" Type="http://schemas.openxmlformats.org/officeDocument/2006/relationships/slideLayout" Target="../slideLayouts/slideLayout432.xml"/><Relationship Id="rId7" Type="http://schemas.openxmlformats.org/officeDocument/2006/relationships/slideLayout" Target="../slideLayouts/slideLayout436.xml"/><Relationship Id="rId12" Type="http://schemas.openxmlformats.org/officeDocument/2006/relationships/slideLayout" Target="../slideLayouts/slideLayout441.xml"/><Relationship Id="rId2" Type="http://schemas.openxmlformats.org/officeDocument/2006/relationships/slideLayout" Target="../slideLayouts/slideLayout431.xml"/><Relationship Id="rId1" Type="http://schemas.openxmlformats.org/officeDocument/2006/relationships/slideLayout" Target="../slideLayouts/slideLayout430.xml"/><Relationship Id="rId6" Type="http://schemas.openxmlformats.org/officeDocument/2006/relationships/slideLayout" Target="../slideLayouts/slideLayout435.xml"/><Relationship Id="rId11" Type="http://schemas.openxmlformats.org/officeDocument/2006/relationships/slideLayout" Target="../slideLayouts/slideLayout440.xml"/><Relationship Id="rId5" Type="http://schemas.openxmlformats.org/officeDocument/2006/relationships/slideLayout" Target="../slideLayouts/slideLayout434.xml"/><Relationship Id="rId10" Type="http://schemas.openxmlformats.org/officeDocument/2006/relationships/slideLayout" Target="../slideLayouts/slideLayout439.xml"/><Relationship Id="rId4" Type="http://schemas.openxmlformats.org/officeDocument/2006/relationships/slideLayout" Target="../slideLayouts/slideLayout433.xml"/><Relationship Id="rId9" Type="http://schemas.openxmlformats.org/officeDocument/2006/relationships/slideLayout" Target="../slideLayouts/slideLayout438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9.xml"/><Relationship Id="rId13" Type="http://schemas.openxmlformats.org/officeDocument/2006/relationships/theme" Target="../theme/theme39.xml"/><Relationship Id="rId3" Type="http://schemas.openxmlformats.org/officeDocument/2006/relationships/slideLayout" Target="../slideLayouts/slideLayout444.xml"/><Relationship Id="rId7" Type="http://schemas.openxmlformats.org/officeDocument/2006/relationships/slideLayout" Target="../slideLayouts/slideLayout448.xml"/><Relationship Id="rId12" Type="http://schemas.openxmlformats.org/officeDocument/2006/relationships/slideLayout" Target="../slideLayouts/slideLayout453.xml"/><Relationship Id="rId2" Type="http://schemas.openxmlformats.org/officeDocument/2006/relationships/slideLayout" Target="../slideLayouts/slideLayout443.xml"/><Relationship Id="rId1" Type="http://schemas.openxmlformats.org/officeDocument/2006/relationships/slideLayout" Target="../slideLayouts/slideLayout442.xml"/><Relationship Id="rId6" Type="http://schemas.openxmlformats.org/officeDocument/2006/relationships/slideLayout" Target="../slideLayouts/slideLayout447.xml"/><Relationship Id="rId11" Type="http://schemas.openxmlformats.org/officeDocument/2006/relationships/slideLayout" Target="../slideLayouts/slideLayout452.xml"/><Relationship Id="rId5" Type="http://schemas.openxmlformats.org/officeDocument/2006/relationships/slideLayout" Target="../slideLayouts/slideLayout446.xml"/><Relationship Id="rId10" Type="http://schemas.openxmlformats.org/officeDocument/2006/relationships/slideLayout" Target="../slideLayouts/slideLayout451.xml"/><Relationship Id="rId4" Type="http://schemas.openxmlformats.org/officeDocument/2006/relationships/slideLayout" Target="../slideLayouts/slideLayout445.xml"/><Relationship Id="rId9" Type="http://schemas.openxmlformats.org/officeDocument/2006/relationships/slideLayout" Target="../slideLayouts/slideLayout4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1.xml"/><Relationship Id="rId3" Type="http://schemas.openxmlformats.org/officeDocument/2006/relationships/slideLayout" Target="../slideLayouts/slideLayout456.xml"/><Relationship Id="rId7" Type="http://schemas.openxmlformats.org/officeDocument/2006/relationships/slideLayout" Target="../slideLayouts/slideLayout460.xml"/><Relationship Id="rId2" Type="http://schemas.openxmlformats.org/officeDocument/2006/relationships/slideLayout" Target="../slideLayouts/slideLayout455.xml"/><Relationship Id="rId1" Type="http://schemas.openxmlformats.org/officeDocument/2006/relationships/slideLayout" Target="../slideLayouts/slideLayout454.xml"/><Relationship Id="rId6" Type="http://schemas.openxmlformats.org/officeDocument/2006/relationships/slideLayout" Target="../slideLayouts/slideLayout459.xml"/><Relationship Id="rId11" Type="http://schemas.openxmlformats.org/officeDocument/2006/relationships/theme" Target="../theme/theme40.xml"/><Relationship Id="rId5" Type="http://schemas.openxmlformats.org/officeDocument/2006/relationships/slideLayout" Target="../slideLayouts/slideLayout458.xml"/><Relationship Id="rId10" Type="http://schemas.openxmlformats.org/officeDocument/2006/relationships/slideLayout" Target="../slideLayouts/slideLayout463.xml"/><Relationship Id="rId4" Type="http://schemas.openxmlformats.org/officeDocument/2006/relationships/slideLayout" Target="../slideLayouts/slideLayout457.xml"/><Relationship Id="rId9" Type="http://schemas.openxmlformats.org/officeDocument/2006/relationships/slideLayout" Target="../slideLayouts/slideLayout462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1.xml"/><Relationship Id="rId3" Type="http://schemas.openxmlformats.org/officeDocument/2006/relationships/slideLayout" Target="../slideLayouts/slideLayout466.xml"/><Relationship Id="rId7" Type="http://schemas.openxmlformats.org/officeDocument/2006/relationships/slideLayout" Target="../slideLayouts/slideLayout470.xml"/><Relationship Id="rId2" Type="http://schemas.openxmlformats.org/officeDocument/2006/relationships/slideLayout" Target="../slideLayouts/slideLayout465.xml"/><Relationship Id="rId1" Type="http://schemas.openxmlformats.org/officeDocument/2006/relationships/slideLayout" Target="../slideLayouts/slideLayout464.xml"/><Relationship Id="rId6" Type="http://schemas.openxmlformats.org/officeDocument/2006/relationships/slideLayout" Target="../slideLayouts/slideLayout469.xml"/><Relationship Id="rId11" Type="http://schemas.openxmlformats.org/officeDocument/2006/relationships/theme" Target="../theme/theme41.xml"/><Relationship Id="rId5" Type="http://schemas.openxmlformats.org/officeDocument/2006/relationships/slideLayout" Target="../slideLayouts/slideLayout468.xml"/><Relationship Id="rId10" Type="http://schemas.openxmlformats.org/officeDocument/2006/relationships/slideLayout" Target="../slideLayouts/slideLayout473.xml"/><Relationship Id="rId4" Type="http://schemas.openxmlformats.org/officeDocument/2006/relationships/slideLayout" Target="../slideLayouts/slideLayout467.xml"/><Relationship Id="rId9" Type="http://schemas.openxmlformats.org/officeDocument/2006/relationships/slideLayout" Target="../slideLayouts/slideLayout472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1.xml"/><Relationship Id="rId13" Type="http://schemas.openxmlformats.org/officeDocument/2006/relationships/theme" Target="../theme/theme42.xml"/><Relationship Id="rId3" Type="http://schemas.openxmlformats.org/officeDocument/2006/relationships/slideLayout" Target="../slideLayouts/slideLayout476.xml"/><Relationship Id="rId7" Type="http://schemas.openxmlformats.org/officeDocument/2006/relationships/slideLayout" Target="../slideLayouts/slideLayout480.xml"/><Relationship Id="rId12" Type="http://schemas.openxmlformats.org/officeDocument/2006/relationships/slideLayout" Target="../slideLayouts/slideLayout485.xml"/><Relationship Id="rId2" Type="http://schemas.openxmlformats.org/officeDocument/2006/relationships/slideLayout" Target="../slideLayouts/slideLayout475.xml"/><Relationship Id="rId1" Type="http://schemas.openxmlformats.org/officeDocument/2006/relationships/slideLayout" Target="../slideLayouts/slideLayout474.xml"/><Relationship Id="rId6" Type="http://schemas.openxmlformats.org/officeDocument/2006/relationships/slideLayout" Target="../slideLayouts/slideLayout479.xml"/><Relationship Id="rId11" Type="http://schemas.openxmlformats.org/officeDocument/2006/relationships/slideLayout" Target="../slideLayouts/slideLayout484.xml"/><Relationship Id="rId5" Type="http://schemas.openxmlformats.org/officeDocument/2006/relationships/slideLayout" Target="../slideLayouts/slideLayout478.xml"/><Relationship Id="rId10" Type="http://schemas.openxmlformats.org/officeDocument/2006/relationships/slideLayout" Target="../slideLayouts/slideLayout483.xml"/><Relationship Id="rId4" Type="http://schemas.openxmlformats.org/officeDocument/2006/relationships/slideLayout" Target="../slideLayouts/slideLayout477.xml"/><Relationship Id="rId9" Type="http://schemas.openxmlformats.org/officeDocument/2006/relationships/slideLayout" Target="../slideLayouts/slideLayout482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3.xml"/><Relationship Id="rId13" Type="http://schemas.openxmlformats.org/officeDocument/2006/relationships/theme" Target="../theme/theme43.xml"/><Relationship Id="rId3" Type="http://schemas.openxmlformats.org/officeDocument/2006/relationships/slideLayout" Target="../slideLayouts/slideLayout488.xml"/><Relationship Id="rId7" Type="http://schemas.openxmlformats.org/officeDocument/2006/relationships/slideLayout" Target="../slideLayouts/slideLayout492.xml"/><Relationship Id="rId12" Type="http://schemas.openxmlformats.org/officeDocument/2006/relationships/slideLayout" Target="../slideLayouts/slideLayout497.xml"/><Relationship Id="rId2" Type="http://schemas.openxmlformats.org/officeDocument/2006/relationships/slideLayout" Target="../slideLayouts/slideLayout487.xml"/><Relationship Id="rId1" Type="http://schemas.openxmlformats.org/officeDocument/2006/relationships/slideLayout" Target="../slideLayouts/slideLayout486.xml"/><Relationship Id="rId6" Type="http://schemas.openxmlformats.org/officeDocument/2006/relationships/slideLayout" Target="../slideLayouts/slideLayout491.xml"/><Relationship Id="rId11" Type="http://schemas.openxmlformats.org/officeDocument/2006/relationships/slideLayout" Target="../slideLayouts/slideLayout496.xml"/><Relationship Id="rId5" Type="http://schemas.openxmlformats.org/officeDocument/2006/relationships/slideLayout" Target="../slideLayouts/slideLayout490.xml"/><Relationship Id="rId10" Type="http://schemas.openxmlformats.org/officeDocument/2006/relationships/slideLayout" Target="../slideLayouts/slideLayout495.xml"/><Relationship Id="rId4" Type="http://schemas.openxmlformats.org/officeDocument/2006/relationships/slideLayout" Target="../slideLayouts/slideLayout489.xml"/><Relationship Id="rId9" Type="http://schemas.openxmlformats.org/officeDocument/2006/relationships/slideLayout" Target="../slideLayouts/slideLayout494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5.xml"/><Relationship Id="rId13" Type="http://schemas.openxmlformats.org/officeDocument/2006/relationships/theme" Target="../theme/theme44.xml"/><Relationship Id="rId3" Type="http://schemas.openxmlformats.org/officeDocument/2006/relationships/slideLayout" Target="../slideLayouts/slideLayout500.xml"/><Relationship Id="rId7" Type="http://schemas.openxmlformats.org/officeDocument/2006/relationships/slideLayout" Target="../slideLayouts/slideLayout504.xml"/><Relationship Id="rId12" Type="http://schemas.openxmlformats.org/officeDocument/2006/relationships/slideLayout" Target="../slideLayouts/slideLayout509.xml"/><Relationship Id="rId2" Type="http://schemas.openxmlformats.org/officeDocument/2006/relationships/slideLayout" Target="../slideLayouts/slideLayout499.xml"/><Relationship Id="rId1" Type="http://schemas.openxmlformats.org/officeDocument/2006/relationships/slideLayout" Target="../slideLayouts/slideLayout498.xml"/><Relationship Id="rId6" Type="http://schemas.openxmlformats.org/officeDocument/2006/relationships/slideLayout" Target="../slideLayouts/slideLayout503.xml"/><Relationship Id="rId11" Type="http://schemas.openxmlformats.org/officeDocument/2006/relationships/slideLayout" Target="../slideLayouts/slideLayout508.xml"/><Relationship Id="rId5" Type="http://schemas.openxmlformats.org/officeDocument/2006/relationships/slideLayout" Target="../slideLayouts/slideLayout502.xml"/><Relationship Id="rId10" Type="http://schemas.openxmlformats.org/officeDocument/2006/relationships/slideLayout" Target="../slideLayouts/slideLayout507.xml"/><Relationship Id="rId4" Type="http://schemas.openxmlformats.org/officeDocument/2006/relationships/slideLayout" Target="../slideLayouts/slideLayout501.xml"/><Relationship Id="rId9" Type="http://schemas.openxmlformats.org/officeDocument/2006/relationships/slideLayout" Target="../slideLayouts/slideLayout506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7.xml"/><Relationship Id="rId13" Type="http://schemas.openxmlformats.org/officeDocument/2006/relationships/theme" Target="../theme/theme45.xml"/><Relationship Id="rId3" Type="http://schemas.openxmlformats.org/officeDocument/2006/relationships/slideLayout" Target="../slideLayouts/slideLayout512.xml"/><Relationship Id="rId7" Type="http://schemas.openxmlformats.org/officeDocument/2006/relationships/slideLayout" Target="../slideLayouts/slideLayout516.xml"/><Relationship Id="rId12" Type="http://schemas.openxmlformats.org/officeDocument/2006/relationships/slideLayout" Target="../slideLayouts/slideLayout521.xml"/><Relationship Id="rId2" Type="http://schemas.openxmlformats.org/officeDocument/2006/relationships/slideLayout" Target="../slideLayouts/slideLayout511.xml"/><Relationship Id="rId1" Type="http://schemas.openxmlformats.org/officeDocument/2006/relationships/slideLayout" Target="../slideLayouts/slideLayout510.xml"/><Relationship Id="rId6" Type="http://schemas.openxmlformats.org/officeDocument/2006/relationships/slideLayout" Target="../slideLayouts/slideLayout515.xml"/><Relationship Id="rId11" Type="http://schemas.openxmlformats.org/officeDocument/2006/relationships/slideLayout" Target="../slideLayouts/slideLayout520.xml"/><Relationship Id="rId5" Type="http://schemas.openxmlformats.org/officeDocument/2006/relationships/slideLayout" Target="../slideLayouts/slideLayout514.xml"/><Relationship Id="rId10" Type="http://schemas.openxmlformats.org/officeDocument/2006/relationships/slideLayout" Target="../slideLayouts/slideLayout519.xml"/><Relationship Id="rId4" Type="http://schemas.openxmlformats.org/officeDocument/2006/relationships/slideLayout" Target="../slideLayouts/slideLayout513.xml"/><Relationship Id="rId9" Type="http://schemas.openxmlformats.org/officeDocument/2006/relationships/slideLayout" Target="../slideLayouts/slideLayout518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9.xml"/><Relationship Id="rId13" Type="http://schemas.openxmlformats.org/officeDocument/2006/relationships/theme" Target="../theme/theme46.xml"/><Relationship Id="rId3" Type="http://schemas.openxmlformats.org/officeDocument/2006/relationships/slideLayout" Target="../slideLayouts/slideLayout524.xml"/><Relationship Id="rId7" Type="http://schemas.openxmlformats.org/officeDocument/2006/relationships/slideLayout" Target="../slideLayouts/slideLayout528.xml"/><Relationship Id="rId12" Type="http://schemas.openxmlformats.org/officeDocument/2006/relationships/slideLayout" Target="../slideLayouts/slideLayout533.xml"/><Relationship Id="rId2" Type="http://schemas.openxmlformats.org/officeDocument/2006/relationships/slideLayout" Target="../slideLayouts/slideLayout523.xml"/><Relationship Id="rId1" Type="http://schemas.openxmlformats.org/officeDocument/2006/relationships/slideLayout" Target="../slideLayouts/slideLayout522.xml"/><Relationship Id="rId6" Type="http://schemas.openxmlformats.org/officeDocument/2006/relationships/slideLayout" Target="../slideLayouts/slideLayout527.xml"/><Relationship Id="rId11" Type="http://schemas.openxmlformats.org/officeDocument/2006/relationships/slideLayout" Target="../slideLayouts/slideLayout532.xml"/><Relationship Id="rId5" Type="http://schemas.openxmlformats.org/officeDocument/2006/relationships/slideLayout" Target="../slideLayouts/slideLayout526.xml"/><Relationship Id="rId10" Type="http://schemas.openxmlformats.org/officeDocument/2006/relationships/slideLayout" Target="../slideLayouts/slideLayout531.xml"/><Relationship Id="rId4" Type="http://schemas.openxmlformats.org/officeDocument/2006/relationships/slideLayout" Target="../slideLayouts/slideLayout525.xml"/><Relationship Id="rId9" Type="http://schemas.openxmlformats.org/officeDocument/2006/relationships/slideLayout" Target="../slideLayouts/slideLayout530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1.xml"/><Relationship Id="rId13" Type="http://schemas.openxmlformats.org/officeDocument/2006/relationships/theme" Target="../theme/theme47.xml"/><Relationship Id="rId3" Type="http://schemas.openxmlformats.org/officeDocument/2006/relationships/slideLayout" Target="../slideLayouts/slideLayout536.xml"/><Relationship Id="rId7" Type="http://schemas.openxmlformats.org/officeDocument/2006/relationships/slideLayout" Target="../slideLayouts/slideLayout540.xml"/><Relationship Id="rId12" Type="http://schemas.openxmlformats.org/officeDocument/2006/relationships/slideLayout" Target="../slideLayouts/slideLayout545.xml"/><Relationship Id="rId2" Type="http://schemas.openxmlformats.org/officeDocument/2006/relationships/slideLayout" Target="../slideLayouts/slideLayout535.xml"/><Relationship Id="rId1" Type="http://schemas.openxmlformats.org/officeDocument/2006/relationships/slideLayout" Target="../slideLayouts/slideLayout534.xml"/><Relationship Id="rId6" Type="http://schemas.openxmlformats.org/officeDocument/2006/relationships/slideLayout" Target="../slideLayouts/slideLayout539.xml"/><Relationship Id="rId11" Type="http://schemas.openxmlformats.org/officeDocument/2006/relationships/slideLayout" Target="../slideLayouts/slideLayout544.xml"/><Relationship Id="rId5" Type="http://schemas.openxmlformats.org/officeDocument/2006/relationships/slideLayout" Target="../slideLayouts/slideLayout538.xml"/><Relationship Id="rId10" Type="http://schemas.openxmlformats.org/officeDocument/2006/relationships/slideLayout" Target="../slideLayouts/slideLayout543.xml"/><Relationship Id="rId4" Type="http://schemas.openxmlformats.org/officeDocument/2006/relationships/slideLayout" Target="../slideLayouts/slideLayout537.xml"/><Relationship Id="rId9" Type="http://schemas.openxmlformats.org/officeDocument/2006/relationships/slideLayout" Target="../slideLayouts/slideLayout542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3.xml"/><Relationship Id="rId13" Type="http://schemas.openxmlformats.org/officeDocument/2006/relationships/theme" Target="../theme/theme48.xml"/><Relationship Id="rId3" Type="http://schemas.openxmlformats.org/officeDocument/2006/relationships/slideLayout" Target="../slideLayouts/slideLayout548.xml"/><Relationship Id="rId7" Type="http://schemas.openxmlformats.org/officeDocument/2006/relationships/slideLayout" Target="../slideLayouts/slideLayout552.xml"/><Relationship Id="rId12" Type="http://schemas.openxmlformats.org/officeDocument/2006/relationships/slideLayout" Target="../slideLayouts/slideLayout557.xml"/><Relationship Id="rId2" Type="http://schemas.openxmlformats.org/officeDocument/2006/relationships/slideLayout" Target="../slideLayouts/slideLayout547.xml"/><Relationship Id="rId1" Type="http://schemas.openxmlformats.org/officeDocument/2006/relationships/slideLayout" Target="../slideLayouts/slideLayout546.xml"/><Relationship Id="rId6" Type="http://schemas.openxmlformats.org/officeDocument/2006/relationships/slideLayout" Target="../slideLayouts/slideLayout551.xml"/><Relationship Id="rId11" Type="http://schemas.openxmlformats.org/officeDocument/2006/relationships/slideLayout" Target="../slideLayouts/slideLayout556.xml"/><Relationship Id="rId5" Type="http://schemas.openxmlformats.org/officeDocument/2006/relationships/slideLayout" Target="../slideLayouts/slideLayout550.xml"/><Relationship Id="rId10" Type="http://schemas.openxmlformats.org/officeDocument/2006/relationships/slideLayout" Target="../slideLayouts/slideLayout555.xml"/><Relationship Id="rId4" Type="http://schemas.openxmlformats.org/officeDocument/2006/relationships/slideLayout" Target="../slideLayouts/slideLayout549.xml"/><Relationship Id="rId9" Type="http://schemas.openxmlformats.org/officeDocument/2006/relationships/slideLayout" Target="../slideLayouts/slideLayout554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5.xml"/><Relationship Id="rId13" Type="http://schemas.openxmlformats.org/officeDocument/2006/relationships/theme" Target="../theme/theme49.xml"/><Relationship Id="rId3" Type="http://schemas.openxmlformats.org/officeDocument/2006/relationships/slideLayout" Target="../slideLayouts/slideLayout560.xml"/><Relationship Id="rId7" Type="http://schemas.openxmlformats.org/officeDocument/2006/relationships/slideLayout" Target="../slideLayouts/slideLayout564.xml"/><Relationship Id="rId12" Type="http://schemas.openxmlformats.org/officeDocument/2006/relationships/slideLayout" Target="../slideLayouts/slideLayout569.xml"/><Relationship Id="rId2" Type="http://schemas.openxmlformats.org/officeDocument/2006/relationships/slideLayout" Target="../slideLayouts/slideLayout559.xml"/><Relationship Id="rId1" Type="http://schemas.openxmlformats.org/officeDocument/2006/relationships/slideLayout" Target="../slideLayouts/slideLayout558.xml"/><Relationship Id="rId6" Type="http://schemas.openxmlformats.org/officeDocument/2006/relationships/slideLayout" Target="../slideLayouts/slideLayout563.xml"/><Relationship Id="rId11" Type="http://schemas.openxmlformats.org/officeDocument/2006/relationships/slideLayout" Target="../slideLayouts/slideLayout568.xml"/><Relationship Id="rId5" Type="http://schemas.openxmlformats.org/officeDocument/2006/relationships/slideLayout" Target="../slideLayouts/slideLayout562.xml"/><Relationship Id="rId10" Type="http://schemas.openxmlformats.org/officeDocument/2006/relationships/slideLayout" Target="../slideLayouts/slideLayout567.xml"/><Relationship Id="rId4" Type="http://schemas.openxmlformats.org/officeDocument/2006/relationships/slideLayout" Target="../slideLayouts/slideLayout561.xml"/><Relationship Id="rId9" Type="http://schemas.openxmlformats.org/officeDocument/2006/relationships/slideLayout" Target="../slideLayouts/slideLayout56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7.xml"/><Relationship Id="rId13" Type="http://schemas.openxmlformats.org/officeDocument/2006/relationships/theme" Target="../theme/theme50.xml"/><Relationship Id="rId3" Type="http://schemas.openxmlformats.org/officeDocument/2006/relationships/slideLayout" Target="../slideLayouts/slideLayout572.xml"/><Relationship Id="rId7" Type="http://schemas.openxmlformats.org/officeDocument/2006/relationships/slideLayout" Target="../slideLayouts/slideLayout576.xml"/><Relationship Id="rId12" Type="http://schemas.openxmlformats.org/officeDocument/2006/relationships/slideLayout" Target="../slideLayouts/slideLayout581.xml"/><Relationship Id="rId2" Type="http://schemas.openxmlformats.org/officeDocument/2006/relationships/slideLayout" Target="../slideLayouts/slideLayout571.xml"/><Relationship Id="rId1" Type="http://schemas.openxmlformats.org/officeDocument/2006/relationships/slideLayout" Target="../slideLayouts/slideLayout570.xml"/><Relationship Id="rId6" Type="http://schemas.openxmlformats.org/officeDocument/2006/relationships/slideLayout" Target="../slideLayouts/slideLayout575.xml"/><Relationship Id="rId11" Type="http://schemas.openxmlformats.org/officeDocument/2006/relationships/slideLayout" Target="../slideLayouts/slideLayout580.xml"/><Relationship Id="rId5" Type="http://schemas.openxmlformats.org/officeDocument/2006/relationships/slideLayout" Target="../slideLayouts/slideLayout574.xml"/><Relationship Id="rId10" Type="http://schemas.openxmlformats.org/officeDocument/2006/relationships/slideLayout" Target="../slideLayouts/slideLayout579.xml"/><Relationship Id="rId4" Type="http://schemas.openxmlformats.org/officeDocument/2006/relationships/slideLayout" Target="../slideLayouts/slideLayout573.xml"/><Relationship Id="rId9" Type="http://schemas.openxmlformats.org/officeDocument/2006/relationships/slideLayout" Target="../slideLayouts/slideLayout578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9.xml"/><Relationship Id="rId13" Type="http://schemas.openxmlformats.org/officeDocument/2006/relationships/theme" Target="../theme/theme51.xml"/><Relationship Id="rId3" Type="http://schemas.openxmlformats.org/officeDocument/2006/relationships/slideLayout" Target="../slideLayouts/slideLayout584.xml"/><Relationship Id="rId7" Type="http://schemas.openxmlformats.org/officeDocument/2006/relationships/slideLayout" Target="../slideLayouts/slideLayout588.xml"/><Relationship Id="rId12" Type="http://schemas.openxmlformats.org/officeDocument/2006/relationships/slideLayout" Target="../slideLayouts/slideLayout593.xml"/><Relationship Id="rId2" Type="http://schemas.openxmlformats.org/officeDocument/2006/relationships/slideLayout" Target="../slideLayouts/slideLayout583.xml"/><Relationship Id="rId1" Type="http://schemas.openxmlformats.org/officeDocument/2006/relationships/slideLayout" Target="../slideLayouts/slideLayout582.xml"/><Relationship Id="rId6" Type="http://schemas.openxmlformats.org/officeDocument/2006/relationships/slideLayout" Target="../slideLayouts/slideLayout587.xml"/><Relationship Id="rId11" Type="http://schemas.openxmlformats.org/officeDocument/2006/relationships/slideLayout" Target="../slideLayouts/slideLayout592.xml"/><Relationship Id="rId5" Type="http://schemas.openxmlformats.org/officeDocument/2006/relationships/slideLayout" Target="../slideLayouts/slideLayout586.xml"/><Relationship Id="rId10" Type="http://schemas.openxmlformats.org/officeDocument/2006/relationships/slideLayout" Target="../slideLayouts/slideLayout591.xml"/><Relationship Id="rId4" Type="http://schemas.openxmlformats.org/officeDocument/2006/relationships/slideLayout" Target="../slideLayouts/slideLayout585.xml"/><Relationship Id="rId9" Type="http://schemas.openxmlformats.org/officeDocument/2006/relationships/slideLayout" Target="../slideLayouts/slideLayout590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1.xml"/><Relationship Id="rId13" Type="http://schemas.openxmlformats.org/officeDocument/2006/relationships/theme" Target="../theme/theme52.xml"/><Relationship Id="rId3" Type="http://schemas.openxmlformats.org/officeDocument/2006/relationships/slideLayout" Target="../slideLayouts/slideLayout596.xml"/><Relationship Id="rId7" Type="http://schemas.openxmlformats.org/officeDocument/2006/relationships/slideLayout" Target="../slideLayouts/slideLayout600.xml"/><Relationship Id="rId12" Type="http://schemas.openxmlformats.org/officeDocument/2006/relationships/slideLayout" Target="../slideLayouts/slideLayout605.xml"/><Relationship Id="rId2" Type="http://schemas.openxmlformats.org/officeDocument/2006/relationships/slideLayout" Target="../slideLayouts/slideLayout595.xml"/><Relationship Id="rId1" Type="http://schemas.openxmlformats.org/officeDocument/2006/relationships/slideLayout" Target="../slideLayouts/slideLayout594.xml"/><Relationship Id="rId6" Type="http://schemas.openxmlformats.org/officeDocument/2006/relationships/slideLayout" Target="../slideLayouts/slideLayout599.xml"/><Relationship Id="rId11" Type="http://schemas.openxmlformats.org/officeDocument/2006/relationships/slideLayout" Target="../slideLayouts/slideLayout604.xml"/><Relationship Id="rId5" Type="http://schemas.openxmlformats.org/officeDocument/2006/relationships/slideLayout" Target="../slideLayouts/slideLayout598.xml"/><Relationship Id="rId10" Type="http://schemas.openxmlformats.org/officeDocument/2006/relationships/slideLayout" Target="../slideLayouts/slideLayout603.xml"/><Relationship Id="rId4" Type="http://schemas.openxmlformats.org/officeDocument/2006/relationships/slideLayout" Target="../slideLayouts/slideLayout597.xml"/><Relationship Id="rId9" Type="http://schemas.openxmlformats.org/officeDocument/2006/relationships/slideLayout" Target="../slideLayouts/slideLayout602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3.xml"/><Relationship Id="rId13" Type="http://schemas.openxmlformats.org/officeDocument/2006/relationships/theme" Target="../theme/theme53.xml"/><Relationship Id="rId3" Type="http://schemas.openxmlformats.org/officeDocument/2006/relationships/slideLayout" Target="../slideLayouts/slideLayout608.xml"/><Relationship Id="rId7" Type="http://schemas.openxmlformats.org/officeDocument/2006/relationships/slideLayout" Target="../slideLayouts/slideLayout612.xml"/><Relationship Id="rId12" Type="http://schemas.openxmlformats.org/officeDocument/2006/relationships/slideLayout" Target="../slideLayouts/slideLayout617.xml"/><Relationship Id="rId2" Type="http://schemas.openxmlformats.org/officeDocument/2006/relationships/slideLayout" Target="../slideLayouts/slideLayout607.xml"/><Relationship Id="rId1" Type="http://schemas.openxmlformats.org/officeDocument/2006/relationships/slideLayout" Target="../slideLayouts/slideLayout606.xml"/><Relationship Id="rId6" Type="http://schemas.openxmlformats.org/officeDocument/2006/relationships/slideLayout" Target="../slideLayouts/slideLayout611.xml"/><Relationship Id="rId11" Type="http://schemas.openxmlformats.org/officeDocument/2006/relationships/slideLayout" Target="../slideLayouts/slideLayout616.xml"/><Relationship Id="rId5" Type="http://schemas.openxmlformats.org/officeDocument/2006/relationships/slideLayout" Target="../slideLayouts/slideLayout610.xml"/><Relationship Id="rId10" Type="http://schemas.openxmlformats.org/officeDocument/2006/relationships/slideLayout" Target="../slideLayouts/slideLayout615.xml"/><Relationship Id="rId4" Type="http://schemas.openxmlformats.org/officeDocument/2006/relationships/slideLayout" Target="../slideLayouts/slideLayout609.xml"/><Relationship Id="rId9" Type="http://schemas.openxmlformats.org/officeDocument/2006/relationships/slideLayout" Target="../slideLayouts/slideLayout614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5.xml"/><Relationship Id="rId13" Type="http://schemas.openxmlformats.org/officeDocument/2006/relationships/slideLayout" Target="../slideLayouts/slideLayout630.xml"/><Relationship Id="rId18" Type="http://schemas.openxmlformats.org/officeDocument/2006/relationships/theme" Target="../theme/theme54.xml"/><Relationship Id="rId3" Type="http://schemas.openxmlformats.org/officeDocument/2006/relationships/slideLayout" Target="../slideLayouts/slideLayout620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624.xml"/><Relationship Id="rId12" Type="http://schemas.openxmlformats.org/officeDocument/2006/relationships/slideLayout" Target="../slideLayouts/slideLayout629.xml"/><Relationship Id="rId17" Type="http://schemas.openxmlformats.org/officeDocument/2006/relationships/slideLayout" Target="../slideLayouts/slideLayout634.xml"/><Relationship Id="rId2" Type="http://schemas.openxmlformats.org/officeDocument/2006/relationships/slideLayout" Target="../slideLayouts/slideLayout619.xml"/><Relationship Id="rId16" Type="http://schemas.openxmlformats.org/officeDocument/2006/relationships/slideLayout" Target="../slideLayouts/slideLayout633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618.xml"/><Relationship Id="rId6" Type="http://schemas.openxmlformats.org/officeDocument/2006/relationships/slideLayout" Target="../slideLayouts/slideLayout623.xml"/><Relationship Id="rId11" Type="http://schemas.openxmlformats.org/officeDocument/2006/relationships/slideLayout" Target="../slideLayouts/slideLayout628.xml"/><Relationship Id="rId5" Type="http://schemas.openxmlformats.org/officeDocument/2006/relationships/slideLayout" Target="../slideLayouts/slideLayout622.xml"/><Relationship Id="rId15" Type="http://schemas.openxmlformats.org/officeDocument/2006/relationships/slideLayout" Target="../slideLayouts/slideLayout632.xml"/><Relationship Id="rId10" Type="http://schemas.openxmlformats.org/officeDocument/2006/relationships/slideLayout" Target="../slideLayouts/slideLayout627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621.xml"/><Relationship Id="rId9" Type="http://schemas.openxmlformats.org/officeDocument/2006/relationships/slideLayout" Target="../slideLayouts/slideLayout626.xml"/><Relationship Id="rId14" Type="http://schemas.openxmlformats.org/officeDocument/2006/relationships/slideLayout" Target="../slideLayouts/slideLayout631.xml"/><Relationship Id="rId22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latin typeface="Arial" pitchFamily="34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fld id="{84946C42-9047-4084-9BC4-22E6B657383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16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116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1116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latin typeface="NSimSun" charset="0"/>
                <a:ea typeface="NSimSun" charset="0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116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2162" r:id="rId1"/>
    <p:sldLayoutId id="2147501798" r:id="rId2"/>
    <p:sldLayoutId id="2147501797" r:id="rId3"/>
    <p:sldLayoutId id="2147501796" r:id="rId4"/>
    <p:sldLayoutId id="2147501795" r:id="rId5"/>
    <p:sldLayoutId id="2147501794" r:id="rId6"/>
    <p:sldLayoutId id="2147501793" r:id="rId7"/>
    <p:sldLayoutId id="2147501792" r:id="rId8"/>
    <p:sldLayoutId id="2147501791" r:id="rId9"/>
    <p:sldLayoutId id="2147501790" r:id="rId10"/>
    <p:sldLayoutId id="2147501789" r:id="rId11"/>
    <p:sldLayoutId id="2147501788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新細明體" charset="-120"/>
          <a:cs typeface="PMingLiU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solidFill>
                  <a:srgbClr val="FFFFFF"/>
                </a:solidFill>
                <a:latin typeface="Arial" pitchFamily="34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fld id="{96AEB62E-0F4B-4F53-8149-33A6CCB0F70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115716" name="Group 4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11572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16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0254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116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1116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10250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73 h 1906"/>
                <a:gd name="T4" fmla="*/ 6629 w 5740"/>
                <a:gd name="T5" fmla="*/ 73 h 1906"/>
                <a:gd name="T6" fmla="*/ 6629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1571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571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1897" r:id="rId1"/>
    <p:sldLayoutId id="2147501896" r:id="rId2"/>
    <p:sldLayoutId id="2147501895" r:id="rId3"/>
    <p:sldLayoutId id="2147501894" r:id="rId4"/>
    <p:sldLayoutId id="2147501893" r:id="rId5"/>
    <p:sldLayoutId id="2147501892" r:id="rId6"/>
    <p:sldLayoutId id="2147501891" r:id="rId7"/>
    <p:sldLayoutId id="2147501890" r:id="rId8"/>
    <p:sldLayoutId id="2147501889" r:id="rId9"/>
    <p:sldLayoutId id="2147501888" r:id="rId10"/>
    <p:sldLayoutId id="2147501887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+mj-lt"/>
          <a:ea typeface="新細明體" charset="-120"/>
          <a:cs typeface="PMingLiU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新細明體" charset="-120"/>
          <a:cs typeface="PMingLiU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新細明體" charset="-120"/>
          <a:cs typeface="PMingLiU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新細明體" charset="-120"/>
          <a:cs typeface="PMingLiU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新細明體" charset="-120"/>
          <a:cs typeface="PMingLiU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PMingLiU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PMingLiU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PMingLiU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PMingLiU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3200">
          <a:solidFill>
            <a:schemeClr val="tx1"/>
          </a:solidFill>
          <a:latin typeface="+mn-lt"/>
          <a:ea typeface="新細明體" charset="-120"/>
          <a:cs typeface="PMingLiU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800">
          <a:solidFill>
            <a:schemeClr val="tx1"/>
          </a:solidFill>
          <a:latin typeface="+mn-lt"/>
          <a:ea typeface="新細明體" charset="-120"/>
          <a:cs typeface="PMingLiU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新細明體" charset="-120"/>
          <a:cs typeface="PMingLiU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新細明體" charset="-120"/>
          <a:cs typeface="PMingLiU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新細明體" charset="-120"/>
          <a:cs typeface="PMingLiU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solidFill>
                  <a:srgbClr val="FFFFFF"/>
                </a:solidFill>
                <a:latin typeface="Arial" pitchFamily="34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fld id="{A3B759A1-C034-4E07-8EC8-12FEB3F564D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128004" name="Group 4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128008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16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27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116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1116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1127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116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2166" r:id="rId1"/>
    <p:sldLayoutId id="2147501908" r:id="rId2"/>
    <p:sldLayoutId id="2147501907" r:id="rId3"/>
    <p:sldLayoutId id="2147501906" r:id="rId4"/>
    <p:sldLayoutId id="2147501905" r:id="rId5"/>
    <p:sldLayoutId id="2147501904" r:id="rId6"/>
    <p:sldLayoutId id="2147501903" r:id="rId7"/>
    <p:sldLayoutId id="2147501902" r:id="rId8"/>
    <p:sldLayoutId id="2147501901" r:id="rId9"/>
    <p:sldLayoutId id="2147501900" r:id="rId10"/>
    <p:sldLayoutId id="2147501899" r:id="rId11"/>
    <p:sldLayoutId id="2147501898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新細明體" charset="-120"/>
          <a:cs typeface="PMingLiU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solidFill>
                  <a:srgbClr val="FFFFFF"/>
                </a:solidFill>
                <a:latin typeface="Arial" pitchFamily="34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fld id="{5BAE8E39-580C-498C-93A5-CCAF106FFE5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141316" name="Group 4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14132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16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2302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116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1116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1229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116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2167" r:id="rId1"/>
    <p:sldLayoutId id="2147501919" r:id="rId2"/>
    <p:sldLayoutId id="2147501918" r:id="rId3"/>
    <p:sldLayoutId id="2147501917" r:id="rId4"/>
    <p:sldLayoutId id="2147501916" r:id="rId5"/>
    <p:sldLayoutId id="2147501915" r:id="rId6"/>
    <p:sldLayoutId id="2147501914" r:id="rId7"/>
    <p:sldLayoutId id="2147501913" r:id="rId8"/>
    <p:sldLayoutId id="2147501912" r:id="rId9"/>
    <p:sldLayoutId id="2147501911" r:id="rId10"/>
    <p:sldLayoutId id="2147501910" r:id="rId11"/>
    <p:sldLayoutId id="2147501909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新細明體" charset="-120"/>
          <a:cs typeface="PMingLiU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solidFill>
                  <a:srgbClr val="FFFFFF"/>
                </a:solidFill>
                <a:latin typeface="Arial" pitchFamily="34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fld id="{875BFCB7-D619-4B82-BA28-040CAA99839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154628" name="Group 4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1546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16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3326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116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1116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1332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116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2168" r:id="rId1"/>
    <p:sldLayoutId id="2147501930" r:id="rId2"/>
    <p:sldLayoutId id="2147501929" r:id="rId3"/>
    <p:sldLayoutId id="2147501928" r:id="rId4"/>
    <p:sldLayoutId id="2147501927" r:id="rId5"/>
    <p:sldLayoutId id="2147501926" r:id="rId6"/>
    <p:sldLayoutId id="2147501925" r:id="rId7"/>
    <p:sldLayoutId id="2147501924" r:id="rId8"/>
    <p:sldLayoutId id="2147501923" r:id="rId9"/>
    <p:sldLayoutId id="2147501922" r:id="rId10"/>
    <p:sldLayoutId id="2147501921" r:id="rId11"/>
    <p:sldLayoutId id="2147501920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新細明體" charset="-120"/>
          <a:cs typeface="PMingLiU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938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4361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2666 w 6027"/>
                <a:gd name="T1" fmla="*/ 1 h 2296"/>
                <a:gd name="T2" fmla="*/ 0 w 6027"/>
                <a:gd name="T3" fmla="*/ 1 h 2296"/>
                <a:gd name="T4" fmla="*/ 0 w 6027"/>
                <a:gd name="T5" fmla="*/ 0 h 2296"/>
                <a:gd name="T6" fmla="*/ 2666 w 6027"/>
                <a:gd name="T7" fmla="*/ 0 h 2296"/>
                <a:gd name="T8" fmla="*/ 2666 w 6027"/>
                <a:gd name="T9" fmla="*/ 1 h 2296"/>
                <a:gd name="T10" fmla="*/ 2666 w 6027"/>
                <a:gd name="T11" fmla="*/ 1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532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b="0">
                <a:solidFill>
                  <a:srgbClr val="FFFFFF"/>
                </a:solidFill>
                <a:latin typeface="Arial" charset="0"/>
                <a:ea typeface="新細明體" pitchFamily="18" charset="-120"/>
                <a:cs typeface="+mn-cs"/>
              </a:endParaRPr>
            </a:p>
          </p:txBody>
        </p:sp>
      </p:grpSp>
      <p:sp>
        <p:nvSpPr>
          <p:cNvPr id="14339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>
              <a:gd name="T0" fmla="*/ 2147483647 w 5748"/>
              <a:gd name="T1" fmla="*/ 2147483647 h 246"/>
              <a:gd name="T2" fmla="*/ 0 w 5748"/>
              <a:gd name="T3" fmla="*/ 2147483647 h 246"/>
              <a:gd name="T4" fmla="*/ 0 w 5748"/>
              <a:gd name="T5" fmla="*/ 0 h 246"/>
              <a:gd name="T6" fmla="*/ 2147483647 w 5748"/>
              <a:gd name="T7" fmla="*/ 0 h 246"/>
              <a:gd name="T8" fmla="*/ 2147483647 w 5748"/>
              <a:gd name="T9" fmla="*/ 2147483647 h 246"/>
              <a:gd name="T10" fmla="*/ 2147483647 w 5748"/>
              <a:gd name="T11" fmla="*/ 214748364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grpSp>
        <p:nvGrpSpPr>
          <p:cNvPr id="167940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22535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b="0">
                <a:solidFill>
                  <a:srgbClr val="FFFFFF"/>
                </a:solidFill>
                <a:latin typeface="Arial" charset="0"/>
                <a:ea typeface="新細明體" pitchFamily="18" charset="-120"/>
                <a:cs typeface="+mn-cs"/>
              </a:endParaRPr>
            </a:p>
          </p:txBody>
        </p:sp>
        <p:grpSp>
          <p:nvGrpSpPr>
            <p:cNvPr id="167954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4356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357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134 h 353"/>
                  <a:gd name="T4" fmla="*/ 24 w 186"/>
                  <a:gd name="T5" fmla="*/ 231 h 353"/>
                  <a:gd name="T6" fmla="*/ 18 w 186"/>
                  <a:gd name="T7" fmla="*/ 498 h 353"/>
                  <a:gd name="T8" fmla="*/ 42 w 186"/>
                  <a:gd name="T9" fmla="*/ 864 h 353"/>
                  <a:gd name="T10" fmla="*/ 48 w 186"/>
                  <a:gd name="T11" fmla="*/ 1223 h 353"/>
                  <a:gd name="T12" fmla="*/ 0 w 186"/>
                  <a:gd name="T13" fmla="*/ 2673 h 353"/>
                  <a:gd name="T14" fmla="*/ 54 w 186"/>
                  <a:gd name="T15" fmla="*/ 1769 h 353"/>
                  <a:gd name="T16" fmla="*/ 84 w 186"/>
                  <a:gd name="T17" fmla="*/ 1633 h 353"/>
                  <a:gd name="T18" fmla="*/ 126 w 186"/>
                  <a:gd name="T19" fmla="*/ 957 h 353"/>
                  <a:gd name="T20" fmla="*/ 144 w 186"/>
                  <a:gd name="T21" fmla="*/ 905 h 353"/>
                  <a:gd name="T22" fmla="*/ 144 w 186"/>
                  <a:gd name="T23" fmla="*/ 683 h 353"/>
                  <a:gd name="T24" fmla="*/ 186 w 186"/>
                  <a:gd name="T25" fmla="*/ 498 h 353"/>
                  <a:gd name="T26" fmla="*/ 162 w 186"/>
                  <a:gd name="T27" fmla="*/ 452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358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359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48 h 66"/>
                  <a:gd name="T8" fmla="*/ 6 w 155"/>
                  <a:gd name="T9" fmla="*/ 138 h 66"/>
                  <a:gd name="T10" fmla="*/ 0 w 155"/>
                  <a:gd name="T11" fmla="*/ 189 h 66"/>
                  <a:gd name="T12" fmla="*/ 78 w 155"/>
                  <a:gd name="T13" fmla="*/ 465 h 66"/>
                  <a:gd name="T14" fmla="*/ 96 w 155"/>
                  <a:gd name="T15" fmla="*/ 327 h 66"/>
                  <a:gd name="T16" fmla="*/ 155 w 155"/>
                  <a:gd name="T17" fmla="*/ 517 h 66"/>
                  <a:gd name="T18" fmla="*/ 126 w 155"/>
                  <a:gd name="T19" fmla="*/ 189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360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305 h 72"/>
                  <a:gd name="T2" fmla="*/ 0 w 42"/>
                  <a:gd name="T3" fmla="*/ 158 h 72"/>
                  <a:gd name="T4" fmla="*/ 12 w 42"/>
                  <a:gd name="T5" fmla="*/ 53 h 72"/>
                  <a:gd name="T6" fmla="*/ 0 w 42"/>
                  <a:gd name="T7" fmla="*/ 53 h 72"/>
                  <a:gd name="T8" fmla="*/ 12 w 42"/>
                  <a:gd name="T9" fmla="*/ 53 h 72"/>
                  <a:gd name="T10" fmla="*/ 24 w 42"/>
                  <a:gd name="T11" fmla="*/ 53 h 72"/>
                  <a:gd name="T12" fmla="*/ 36 w 42"/>
                  <a:gd name="T13" fmla="*/ 53 h 72"/>
                  <a:gd name="T14" fmla="*/ 42 w 42"/>
                  <a:gd name="T15" fmla="*/ 0 h 72"/>
                  <a:gd name="T16" fmla="*/ 30 w 42"/>
                  <a:gd name="T17" fmla="*/ 158 h 72"/>
                  <a:gd name="T18" fmla="*/ 42 w 42"/>
                  <a:gd name="T19" fmla="*/ 407 h 72"/>
                  <a:gd name="T20" fmla="*/ 12 w 42"/>
                  <a:gd name="T21" fmla="*/ 596 h 72"/>
                  <a:gd name="T22" fmla="*/ 6 w 42"/>
                  <a:gd name="T23" fmla="*/ 305 h 72"/>
                  <a:gd name="T24" fmla="*/ 6 w 42"/>
                  <a:gd name="T25" fmla="*/ 305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2542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b="0">
                <a:solidFill>
                  <a:srgbClr val="FFFFFF"/>
                </a:solidFill>
                <a:latin typeface="Arial" charset="0"/>
                <a:ea typeface="新細明體" pitchFamily="18" charset="-120"/>
                <a:cs typeface="+mn-cs"/>
              </a:endParaRPr>
            </a:p>
          </p:txBody>
        </p:sp>
      </p:grpSp>
      <p:grpSp>
        <p:nvGrpSpPr>
          <p:cNvPr id="167941" name="Group 15"/>
          <p:cNvGrpSpPr>
            <a:grpSpLocks/>
          </p:cNvGrpSpPr>
          <p:nvPr/>
        </p:nvGrpSpPr>
        <p:grpSpPr bwMode="auto">
          <a:xfrm>
            <a:off x="627066" y="6021388"/>
            <a:ext cx="5684837" cy="849312"/>
            <a:chOff x="395" y="3793"/>
            <a:chExt cx="3581" cy="535"/>
          </a:xfrm>
        </p:grpSpPr>
        <p:sp>
          <p:nvSpPr>
            <p:cNvPr id="14347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78 h 287"/>
                <a:gd name="T4" fmla="*/ 66 w 365"/>
                <a:gd name="T5" fmla="*/ 144 h 287"/>
                <a:gd name="T6" fmla="*/ 143 w 365"/>
                <a:gd name="T7" fmla="*/ 234 h 287"/>
                <a:gd name="T8" fmla="*/ 191 w 365"/>
                <a:gd name="T9" fmla="*/ 216 h 287"/>
                <a:gd name="T10" fmla="*/ 341 w 365"/>
                <a:gd name="T11" fmla="*/ 368 h 287"/>
                <a:gd name="T12" fmla="*/ 305 w 365"/>
                <a:gd name="T13" fmla="*/ 225 h 287"/>
                <a:gd name="T14" fmla="*/ 365 w 365"/>
                <a:gd name="T15" fmla="*/ 168 h 287"/>
                <a:gd name="T16" fmla="*/ 359 w 365"/>
                <a:gd name="T17" fmla="*/ 162 h 287"/>
                <a:gd name="T18" fmla="*/ 335 w 365"/>
                <a:gd name="T19" fmla="*/ 150 h 287"/>
                <a:gd name="T20" fmla="*/ 299 w 365"/>
                <a:gd name="T21" fmla="*/ 108 h 287"/>
                <a:gd name="T22" fmla="*/ 257 w 365"/>
                <a:gd name="T23" fmla="*/ 90 h 287"/>
                <a:gd name="T24" fmla="*/ 215 w 365"/>
                <a:gd name="T25" fmla="*/ 72 h 287"/>
                <a:gd name="T26" fmla="*/ 173 w 365"/>
                <a:gd name="T27" fmla="*/ 54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348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349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48 h 60"/>
                <a:gd name="T16" fmla="*/ 65 w 71"/>
                <a:gd name="T17" fmla="*/ 60 h 60"/>
                <a:gd name="T18" fmla="*/ 71 w 71"/>
                <a:gd name="T19" fmla="*/ 72 h 60"/>
                <a:gd name="T20" fmla="*/ 71 w 71"/>
                <a:gd name="T21" fmla="*/ 78 h 60"/>
                <a:gd name="T22" fmla="*/ 59 w 71"/>
                <a:gd name="T23" fmla="*/ 72 h 60"/>
                <a:gd name="T24" fmla="*/ 47 w 71"/>
                <a:gd name="T25" fmla="*/ 60 h 60"/>
                <a:gd name="T26" fmla="*/ 23 w 71"/>
                <a:gd name="T27" fmla="*/ 48 h 60"/>
                <a:gd name="T28" fmla="*/ 23 w 71"/>
                <a:gd name="T29" fmla="*/ 54 h 60"/>
                <a:gd name="T30" fmla="*/ 18 w 71"/>
                <a:gd name="T31" fmla="*/ 60 h 60"/>
                <a:gd name="T32" fmla="*/ 12 w 71"/>
                <a:gd name="T33" fmla="*/ 66 h 60"/>
                <a:gd name="T34" fmla="*/ 6 w 71"/>
                <a:gd name="T35" fmla="*/ 66 h 60"/>
                <a:gd name="T36" fmla="*/ 6 w 71"/>
                <a:gd name="T37" fmla="*/ 66 h 60"/>
                <a:gd name="T38" fmla="*/ 6 w 71"/>
                <a:gd name="T39" fmla="*/ 54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350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72 h 162"/>
                <a:gd name="T10" fmla="*/ 96 w 161"/>
                <a:gd name="T11" fmla="*/ 78 h 162"/>
                <a:gd name="T12" fmla="*/ 102 w 161"/>
                <a:gd name="T13" fmla="*/ 90 h 162"/>
                <a:gd name="T14" fmla="*/ 108 w 161"/>
                <a:gd name="T15" fmla="*/ 102 h 162"/>
                <a:gd name="T16" fmla="*/ 120 w 161"/>
                <a:gd name="T17" fmla="*/ 114 h 162"/>
                <a:gd name="T18" fmla="*/ 143 w 161"/>
                <a:gd name="T19" fmla="*/ 142 h 162"/>
                <a:gd name="T20" fmla="*/ 155 w 161"/>
                <a:gd name="T21" fmla="*/ 174 h 162"/>
                <a:gd name="T22" fmla="*/ 161 w 161"/>
                <a:gd name="T23" fmla="*/ 192 h 162"/>
                <a:gd name="T24" fmla="*/ 161 w 161"/>
                <a:gd name="T25" fmla="*/ 198 h 162"/>
                <a:gd name="T26" fmla="*/ 96 w 161"/>
                <a:gd name="T27" fmla="*/ 120 h 162"/>
                <a:gd name="T28" fmla="*/ 30 w 161"/>
                <a:gd name="T29" fmla="*/ 72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351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48 h 60"/>
                <a:gd name="T4" fmla="*/ 41 w 59"/>
                <a:gd name="T5" fmla="*/ 54 h 60"/>
                <a:gd name="T6" fmla="*/ 47 w 59"/>
                <a:gd name="T7" fmla="*/ 60 h 60"/>
                <a:gd name="T8" fmla="*/ 53 w 59"/>
                <a:gd name="T9" fmla="*/ 72 h 60"/>
                <a:gd name="T10" fmla="*/ 53 w 59"/>
                <a:gd name="T11" fmla="*/ 78 h 60"/>
                <a:gd name="T12" fmla="*/ 47 w 59"/>
                <a:gd name="T13" fmla="*/ 72 h 60"/>
                <a:gd name="T14" fmla="*/ 35 w 59"/>
                <a:gd name="T15" fmla="*/ 66 h 60"/>
                <a:gd name="T16" fmla="*/ 23 w 59"/>
                <a:gd name="T17" fmla="*/ 54 h 60"/>
                <a:gd name="T18" fmla="*/ 17 w 59"/>
                <a:gd name="T19" fmla="*/ 48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352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54 h 204"/>
                <a:gd name="T2" fmla="*/ 245 w 245"/>
                <a:gd name="T3" fmla="*/ 60 h 204"/>
                <a:gd name="T4" fmla="*/ 209 w 245"/>
                <a:gd name="T5" fmla="*/ 102 h 204"/>
                <a:gd name="T6" fmla="*/ 143 w 245"/>
                <a:gd name="T7" fmla="*/ 168 h 204"/>
                <a:gd name="T8" fmla="*/ 167 w 245"/>
                <a:gd name="T9" fmla="*/ 203 h 204"/>
                <a:gd name="T10" fmla="*/ 179 w 245"/>
                <a:gd name="T11" fmla="*/ 264 h 204"/>
                <a:gd name="T12" fmla="*/ 77 w 245"/>
                <a:gd name="T13" fmla="*/ 168 h 204"/>
                <a:gd name="T14" fmla="*/ 47 w 245"/>
                <a:gd name="T15" fmla="*/ 102 h 204"/>
                <a:gd name="T16" fmla="*/ 89 w 245"/>
                <a:gd name="T17" fmla="*/ 84 h 204"/>
                <a:gd name="T18" fmla="*/ 59 w 245"/>
                <a:gd name="T19" fmla="*/ 54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54 h 204"/>
                <a:gd name="T50" fmla="*/ 233 w 245"/>
                <a:gd name="T51" fmla="*/ 54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2550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67943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22552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2553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2554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fld id="{1C11E17A-38F5-4DFA-936E-A8F3E4394F6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2169" r:id="rId1"/>
    <p:sldLayoutId id="2147502170" r:id="rId2"/>
    <p:sldLayoutId id="2147502171" r:id="rId3"/>
    <p:sldLayoutId id="2147502172" r:id="rId4"/>
    <p:sldLayoutId id="2147502173" r:id="rId5"/>
    <p:sldLayoutId id="2147502174" r:id="rId6"/>
    <p:sldLayoutId id="2147502175" r:id="rId7"/>
    <p:sldLayoutId id="2147502176" r:id="rId8"/>
    <p:sldLayoutId id="2147502177" r:id="rId9"/>
    <p:sldLayoutId id="2147502178" r:id="rId10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新細明體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3200">
          <a:solidFill>
            <a:schemeClr val="tx1"/>
          </a:solidFill>
          <a:latin typeface="+mn-lt"/>
          <a:ea typeface="新細明體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新細明體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400">
          <a:solidFill>
            <a:schemeClr val="tx1"/>
          </a:solidFill>
          <a:latin typeface="+mn-lt"/>
          <a:ea typeface="新細明體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新細明體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新細明體" charset="-12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20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538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2666 w 6027"/>
                <a:gd name="T1" fmla="*/ 1 h 2296"/>
                <a:gd name="T2" fmla="*/ 0 w 6027"/>
                <a:gd name="T3" fmla="*/ 1 h 2296"/>
                <a:gd name="T4" fmla="*/ 0 w 6027"/>
                <a:gd name="T5" fmla="*/ 0 h 2296"/>
                <a:gd name="T6" fmla="*/ 2666 w 6027"/>
                <a:gd name="T7" fmla="*/ 0 h 2296"/>
                <a:gd name="T8" fmla="*/ 2666 w 6027"/>
                <a:gd name="T9" fmla="*/ 1 h 2296"/>
                <a:gd name="T10" fmla="*/ 2666 w 6027"/>
                <a:gd name="T11" fmla="*/ 1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532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b="0">
                <a:solidFill>
                  <a:srgbClr val="FFFFFF"/>
                </a:solidFill>
                <a:latin typeface="Arial" charset="0"/>
                <a:ea typeface="新細明體" pitchFamily="18" charset="-120"/>
                <a:cs typeface="+mn-cs"/>
              </a:endParaRPr>
            </a:p>
          </p:txBody>
        </p:sp>
      </p:grpSp>
      <p:sp>
        <p:nvSpPr>
          <p:cNvPr id="15363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>
              <a:gd name="T0" fmla="*/ 2147483647 w 5748"/>
              <a:gd name="T1" fmla="*/ 2147483647 h 246"/>
              <a:gd name="T2" fmla="*/ 0 w 5748"/>
              <a:gd name="T3" fmla="*/ 2147483647 h 246"/>
              <a:gd name="T4" fmla="*/ 0 w 5748"/>
              <a:gd name="T5" fmla="*/ 0 h 246"/>
              <a:gd name="T6" fmla="*/ 2147483647 w 5748"/>
              <a:gd name="T7" fmla="*/ 0 h 246"/>
              <a:gd name="T8" fmla="*/ 2147483647 w 5748"/>
              <a:gd name="T9" fmla="*/ 2147483647 h 246"/>
              <a:gd name="T10" fmla="*/ 2147483647 w 5748"/>
              <a:gd name="T11" fmla="*/ 214748364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grpSp>
        <p:nvGrpSpPr>
          <p:cNvPr id="179204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22535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b="0">
                <a:solidFill>
                  <a:srgbClr val="FFFFFF"/>
                </a:solidFill>
                <a:latin typeface="Arial" charset="0"/>
                <a:ea typeface="新細明體" pitchFamily="18" charset="-120"/>
                <a:cs typeface="+mn-cs"/>
              </a:endParaRPr>
            </a:p>
          </p:txBody>
        </p:sp>
        <p:grpSp>
          <p:nvGrpSpPr>
            <p:cNvPr id="179218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5380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5381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134 h 353"/>
                  <a:gd name="T4" fmla="*/ 24 w 186"/>
                  <a:gd name="T5" fmla="*/ 231 h 353"/>
                  <a:gd name="T6" fmla="*/ 18 w 186"/>
                  <a:gd name="T7" fmla="*/ 498 h 353"/>
                  <a:gd name="T8" fmla="*/ 42 w 186"/>
                  <a:gd name="T9" fmla="*/ 864 h 353"/>
                  <a:gd name="T10" fmla="*/ 48 w 186"/>
                  <a:gd name="T11" fmla="*/ 1223 h 353"/>
                  <a:gd name="T12" fmla="*/ 0 w 186"/>
                  <a:gd name="T13" fmla="*/ 2673 h 353"/>
                  <a:gd name="T14" fmla="*/ 54 w 186"/>
                  <a:gd name="T15" fmla="*/ 1769 h 353"/>
                  <a:gd name="T16" fmla="*/ 84 w 186"/>
                  <a:gd name="T17" fmla="*/ 1633 h 353"/>
                  <a:gd name="T18" fmla="*/ 126 w 186"/>
                  <a:gd name="T19" fmla="*/ 957 h 353"/>
                  <a:gd name="T20" fmla="*/ 144 w 186"/>
                  <a:gd name="T21" fmla="*/ 905 h 353"/>
                  <a:gd name="T22" fmla="*/ 144 w 186"/>
                  <a:gd name="T23" fmla="*/ 683 h 353"/>
                  <a:gd name="T24" fmla="*/ 186 w 186"/>
                  <a:gd name="T25" fmla="*/ 498 h 353"/>
                  <a:gd name="T26" fmla="*/ 162 w 186"/>
                  <a:gd name="T27" fmla="*/ 452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5382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5383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48 h 66"/>
                  <a:gd name="T8" fmla="*/ 6 w 155"/>
                  <a:gd name="T9" fmla="*/ 138 h 66"/>
                  <a:gd name="T10" fmla="*/ 0 w 155"/>
                  <a:gd name="T11" fmla="*/ 189 h 66"/>
                  <a:gd name="T12" fmla="*/ 78 w 155"/>
                  <a:gd name="T13" fmla="*/ 465 h 66"/>
                  <a:gd name="T14" fmla="*/ 96 w 155"/>
                  <a:gd name="T15" fmla="*/ 327 h 66"/>
                  <a:gd name="T16" fmla="*/ 155 w 155"/>
                  <a:gd name="T17" fmla="*/ 517 h 66"/>
                  <a:gd name="T18" fmla="*/ 126 w 155"/>
                  <a:gd name="T19" fmla="*/ 189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5384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305 h 72"/>
                  <a:gd name="T2" fmla="*/ 0 w 42"/>
                  <a:gd name="T3" fmla="*/ 158 h 72"/>
                  <a:gd name="T4" fmla="*/ 12 w 42"/>
                  <a:gd name="T5" fmla="*/ 53 h 72"/>
                  <a:gd name="T6" fmla="*/ 0 w 42"/>
                  <a:gd name="T7" fmla="*/ 53 h 72"/>
                  <a:gd name="T8" fmla="*/ 12 w 42"/>
                  <a:gd name="T9" fmla="*/ 53 h 72"/>
                  <a:gd name="T10" fmla="*/ 24 w 42"/>
                  <a:gd name="T11" fmla="*/ 53 h 72"/>
                  <a:gd name="T12" fmla="*/ 36 w 42"/>
                  <a:gd name="T13" fmla="*/ 53 h 72"/>
                  <a:gd name="T14" fmla="*/ 42 w 42"/>
                  <a:gd name="T15" fmla="*/ 0 h 72"/>
                  <a:gd name="T16" fmla="*/ 30 w 42"/>
                  <a:gd name="T17" fmla="*/ 158 h 72"/>
                  <a:gd name="T18" fmla="*/ 42 w 42"/>
                  <a:gd name="T19" fmla="*/ 407 h 72"/>
                  <a:gd name="T20" fmla="*/ 12 w 42"/>
                  <a:gd name="T21" fmla="*/ 596 h 72"/>
                  <a:gd name="T22" fmla="*/ 6 w 42"/>
                  <a:gd name="T23" fmla="*/ 305 h 72"/>
                  <a:gd name="T24" fmla="*/ 6 w 42"/>
                  <a:gd name="T25" fmla="*/ 305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2542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 b="0">
                <a:solidFill>
                  <a:srgbClr val="FFFFFF"/>
                </a:solidFill>
                <a:latin typeface="Arial" charset="0"/>
                <a:ea typeface="新細明體" pitchFamily="18" charset="-120"/>
                <a:cs typeface="+mn-cs"/>
              </a:endParaRPr>
            </a:p>
          </p:txBody>
        </p:sp>
      </p:grpSp>
      <p:grpSp>
        <p:nvGrpSpPr>
          <p:cNvPr id="179205" name="Group 15"/>
          <p:cNvGrpSpPr>
            <a:grpSpLocks/>
          </p:cNvGrpSpPr>
          <p:nvPr/>
        </p:nvGrpSpPr>
        <p:grpSpPr bwMode="auto">
          <a:xfrm>
            <a:off x="627066" y="6021388"/>
            <a:ext cx="5684837" cy="849312"/>
            <a:chOff x="395" y="3793"/>
            <a:chExt cx="3581" cy="535"/>
          </a:xfrm>
        </p:grpSpPr>
        <p:sp>
          <p:nvSpPr>
            <p:cNvPr id="15371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78 h 287"/>
                <a:gd name="T4" fmla="*/ 66 w 365"/>
                <a:gd name="T5" fmla="*/ 144 h 287"/>
                <a:gd name="T6" fmla="*/ 143 w 365"/>
                <a:gd name="T7" fmla="*/ 234 h 287"/>
                <a:gd name="T8" fmla="*/ 191 w 365"/>
                <a:gd name="T9" fmla="*/ 216 h 287"/>
                <a:gd name="T10" fmla="*/ 341 w 365"/>
                <a:gd name="T11" fmla="*/ 368 h 287"/>
                <a:gd name="T12" fmla="*/ 305 w 365"/>
                <a:gd name="T13" fmla="*/ 225 h 287"/>
                <a:gd name="T14" fmla="*/ 365 w 365"/>
                <a:gd name="T15" fmla="*/ 168 h 287"/>
                <a:gd name="T16" fmla="*/ 359 w 365"/>
                <a:gd name="T17" fmla="*/ 162 h 287"/>
                <a:gd name="T18" fmla="*/ 335 w 365"/>
                <a:gd name="T19" fmla="*/ 150 h 287"/>
                <a:gd name="T20" fmla="*/ 299 w 365"/>
                <a:gd name="T21" fmla="*/ 108 h 287"/>
                <a:gd name="T22" fmla="*/ 257 w 365"/>
                <a:gd name="T23" fmla="*/ 90 h 287"/>
                <a:gd name="T24" fmla="*/ 215 w 365"/>
                <a:gd name="T25" fmla="*/ 72 h 287"/>
                <a:gd name="T26" fmla="*/ 173 w 365"/>
                <a:gd name="T27" fmla="*/ 54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372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373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48 h 60"/>
                <a:gd name="T16" fmla="*/ 65 w 71"/>
                <a:gd name="T17" fmla="*/ 60 h 60"/>
                <a:gd name="T18" fmla="*/ 71 w 71"/>
                <a:gd name="T19" fmla="*/ 72 h 60"/>
                <a:gd name="T20" fmla="*/ 71 w 71"/>
                <a:gd name="T21" fmla="*/ 78 h 60"/>
                <a:gd name="T22" fmla="*/ 59 w 71"/>
                <a:gd name="T23" fmla="*/ 72 h 60"/>
                <a:gd name="T24" fmla="*/ 47 w 71"/>
                <a:gd name="T25" fmla="*/ 60 h 60"/>
                <a:gd name="T26" fmla="*/ 23 w 71"/>
                <a:gd name="T27" fmla="*/ 48 h 60"/>
                <a:gd name="T28" fmla="*/ 23 w 71"/>
                <a:gd name="T29" fmla="*/ 54 h 60"/>
                <a:gd name="T30" fmla="*/ 18 w 71"/>
                <a:gd name="T31" fmla="*/ 60 h 60"/>
                <a:gd name="T32" fmla="*/ 12 w 71"/>
                <a:gd name="T33" fmla="*/ 66 h 60"/>
                <a:gd name="T34" fmla="*/ 6 w 71"/>
                <a:gd name="T35" fmla="*/ 66 h 60"/>
                <a:gd name="T36" fmla="*/ 6 w 71"/>
                <a:gd name="T37" fmla="*/ 66 h 60"/>
                <a:gd name="T38" fmla="*/ 6 w 71"/>
                <a:gd name="T39" fmla="*/ 54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374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72 h 162"/>
                <a:gd name="T10" fmla="*/ 96 w 161"/>
                <a:gd name="T11" fmla="*/ 78 h 162"/>
                <a:gd name="T12" fmla="*/ 102 w 161"/>
                <a:gd name="T13" fmla="*/ 90 h 162"/>
                <a:gd name="T14" fmla="*/ 108 w 161"/>
                <a:gd name="T15" fmla="*/ 102 h 162"/>
                <a:gd name="T16" fmla="*/ 120 w 161"/>
                <a:gd name="T17" fmla="*/ 114 h 162"/>
                <a:gd name="T18" fmla="*/ 143 w 161"/>
                <a:gd name="T19" fmla="*/ 142 h 162"/>
                <a:gd name="T20" fmla="*/ 155 w 161"/>
                <a:gd name="T21" fmla="*/ 174 h 162"/>
                <a:gd name="T22" fmla="*/ 161 w 161"/>
                <a:gd name="T23" fmla="*/ 192 h 162"/>
                <a:gd name="T24" fmla="*/ 161 w 161"/>
                <a:gd name="T25" fmla="*/ 198 h 162"/>
                <a:gd name="T26" fmla="*/ 96 w 161"/>
                <a:gd name="T27" fmla="*/ 120 h 162"/>
                <a:gd name="T28" fmla="*/ 30 w 161"/>
                <a:gd name="T29" fmla="*/ 72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375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48 h 60"/>
                <a:gd name="T4" fmla="*/ 41 w 59"/>
                <a:gd name="T5" fmla="*/ 54 h 60"/>
                <a:gd name="T6" fmla="*/ 47 w 59"/>
                <a:gd name="T7" fmla="*/ 60 h 60"/>
                <a:gd name="T8" fmla="*/ 53 w 59"/>
                <a:gd name="T9" fmla="*/ 72 h 60"/>
                <a:gd name="T10" fmla="*/ 53 w 59"/>
                <a:gd name="T11" fmla="*/ 78 h 60"/>
                <a:gd name="T12" fmla="*/ 47 w 59"/>
                <a:gd name="T13" fmla="*/ 72 h 60"/>
                <a:gd name="T14" fmla="*/ 35 w 59"/>
                <a:gd name="T15" fmla="*/ 66 h 60"/>
                <a:gd name="T16" fmla="*/ 23 w 59"/>
                <a:gd name="T17" fmla="*/ 54 h 60"/>
                <a:gd name="T18" fmla="*/ 17 w 59"/>
                <a:gd name="T19" fmla="*/ 48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376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54 h 204"/>
                <a:gd name="T2" fmla="*/ 245 w 245"/>
                <a:gd name="T3" fmla="*/ 60 h 204"/>
                <a:gd name="T4" fmla="*/ 209 w 245"/>
                <a:gd name="T5" fmla="*/ 102 h 204"/>
                <a:gd name="T6" fmla="*/ 143 w 245"/>
                <a:gd name="T7" fmla="*/ 168 h 204"/>
                <a:gd name="T8" fmla="*/ 167 w 245"/>
                <a:gd name="T9" fmla="*/ 203 h 204"/>
                <a:gd name="T10" fmla="*/ 179 w 245"/>
                <a:gd name="T11" fmla="*/ 264 h 204"/>
                <a:gd name="T12" fmla="*/ 77 w 245"/>
                <a:gd name="T13" fmla="*/ 168 h 204"/>
                <a:gd name="T14" fmla="*/ 47 w 245"/>
                <a:gd name="T15" fmla="*/ 102 h 204"/>
                <a:gd name="T16" fmla="*/ 89 w 245"/>
                <a:gd name="T17" fmla="*/ 84 h 204"/>
                <a:gd name="T18" fmla="*/ 59 w 245"/>
                <a:gd name="T19" fmla="*/ 54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54 h 204"/>
                <a:gd name="T50" fmla="*/ 233 w 245"/>
                <a:gd name="T51" fmla="*/ 54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2550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79207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22552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2553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2554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fld id="{4B501C16-60A0-4BA4-BD50-D5C9FED6D53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2179" r:id="rId1"/>
    <p:sldLayoutId id="2147502180" r:id="rId2"/>
    <p:sldLayoutId id="2147502181" r:id="rId3"/>
    <p:sldLayoutId id="2147502182" r:id="rId4"/>
    <p:sldLayoutId id="2147502183" r:id="rId5"/>
    <p:sldLayoutId id="2147502184" r:id="rId6"/>
    <p:sldLayoutId id="2147502185" r:id="rId7"/>
    <p:sldLayoutId id="2147502186" r:id="rId8"/>
    <p:sldLayoutId id="2147502187" r:id="rId9"/>
    <p:sldLayoutId id="2147502188" r:id="rId10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新細明體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3200">
          <a:solidFill>
            <a:schemeClr val="tx1"/>
          </a:solidFill>
          <a:latin typeface="+mn-lt"/>
          <a:ea typeface="新細明體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新細明體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400">
          <a:solidFill>
            <a:schemeClr val="tx1"/>
          </a:solidFill>
          <a:latin typeface="+mn-lt"/>
          <a:ea typeface="新細明體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新細明體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新細明體" charset="-12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solidFill>
                  <a:srgbClr val="FFFFFF"/>
                </a:solidFill>
                <a:latin typeface="Arial" pitchFamily="34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fld id="{21218420-4046-440E-A5E9-0E50C597321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190468" name="Group 4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19047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16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639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116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1116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1639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32 h 1906"/>
                <a:gd name="T4" fmla="*/ 6882 w 5740"/>
                <a:gd name="T5" fmla="*/ 32 h 1906"/>
                <a:gd name="T6" fmla="*/ 688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9046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9047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1941" r:id="rId1"/>
    <p:sldLayoutId id="2147501940" r:id="rId2"/>
    <p:sldLayoutId id="2147501939" r:id="rId3"/>
    <p:sldLayoutId id="2147501938" r:id="rId4"/>
    <p:sldLayoutId id="2147501937" r:id="rId5"/>
    <p:sldLayoutId id="2147501936" r:id="rId6"/>
    <p:sldLayoutId id="2147501935" r:id="rId7"/>
    <p:sldLayoutId id="2147501934" r:id="rId8"/>
    <p:sldLayoutId id="2147501933" r:id="rId9"/>
    <p:sldLayoutId id="2147501932" r:id="rId10"/>
    <p:sldLayoutId id="214750193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+mj-lt"/>
          <a:ea typeface="新細明體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PMingLiU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PMingLiU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PMingLiU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PMingLiU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3200">
          <a:solidFill>
            <a:schemeClr val="tx1"/>
          </a:solidFill>
          <a:latin typeface="+mn-lt"/>
          <a:ea typeface="新細明體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800">
          <a:solidFill>
            <a:schemeClr val="tx1"/>
          </a:solidFill>
          <a:latin typeface="+mn-lt"/>
          <a:ea typeface="新細明體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新細明體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新細明體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新細明體" charset="-12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solidFill>
                  <a:srgbClr val="FFFFFF"/>
                </a:solidFill>
                <a:latin typeface="Arial" pitchFamily="34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fld id="{4635172C-2277-42AF-BDE6-845EDBDF52A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202756" name="Group 4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20276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16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16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16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7422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116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</p:grpSp>
        <p:sp>
          <p:nvSpPr>
            <p:cNvPr id="1116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panose="05000000000000000000" pitchFamily="2" charset="2"/>
                <a:buChar char="n"/>
                <a:defRPr/>
              </a:pPr>
              <a:endParaRPr lang="en-US" sz="2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1741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38 h 1906"/>
                <a:gd name="T4" fmla="*/ 6445 w 5740"/>
                <a:gd name="T5" fmla="*/ 138 h 1906"/>
                <a:gd name="T6" fmla="*/ 644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116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2189" r:id="rId1"/>
    <p:sldLayoutId id="2147501952" r:id="rId2"/>
    <p:sldLayoutId id="2147501951" r:id="rId3"/>
    <p:sldLayoutId id="2147501950" r:id="rId4"/>
    <p:sldLayoutId id="2147501949" r:id="rId5"/>
    <p:sldLayoutId id="2147501948" r:id="rId6"/>
    <p:sldLayoutId id="2147501947" r:id="rId7"/>
    <p:sldLayoutId id="2147501946" r:id="rId8"/>
    <p:sldLayoutId id="2147501945" r:id="rId9"/>
    <p:sldLayoutId id="2147501944" r:id="rId10"/>
    <p:sldLayoutId id="2147501943" r:id="rId11"/>
    <p:sldLayoutId id="2147501942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新細明體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solidFill>
                  <a:srgbClr val="FFFFFF"/>
                </a:solidFill>
                <a:latin typeface="Arial" pitchFamily="34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fld id="{B27AC4F5-1868-44E5-B32B-DBE9F12F3B1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216068" name="Group 4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21607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16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8446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116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1116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1844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116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2190" r:id="rId1"/>
    <p:sldLayoutId id="2147501963" r:id="rId2"/>
    <p:sldLayoutId id="2147501962" r:id="rId3"/>
    <p:sldLayoutId id="2147501961" r:id="rId4"/>
    <p:sldLayoutId id="2147501960" r:id="rId5"/>
    <p:sldLayoutId id="2147501959" r:id="rId6"/>
    <p:sldLayoutId id="2147501958" r:id="rId7"/>
    <p:sldLayoutId id="2147501957" r:id="rId8"/>
    <p:sldLayoutId id="2147501956" r:id="rId9"/>
    <p:sldLayoutId id="2147501955" r:id="rId10"/>
    <p:sldLayoutId id="2147501954" r:id="rId11"/>
    <p:sldLayoutId id="2147501953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新細明體" charset="-120"/>
          <a:cs typeface="PMingLiU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solidFill>
                  <a:srgbClr val="FFFFFF"/>
                </a:solidFill>
                <a:latin typeface="Arial" pitchFamily="34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fld id="{B77CF8D0-ABD2-4896-8CAA-23BF9D1D742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229380" name="Group 4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229384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16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9470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116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1116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1946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116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2191" r:id="rId1"/>
    <p:sldLayoutId id="2147501974" r:id="rId2"/>
    <p:sldLayoutId id="2147501973" r:id="rId3"/>
    <p:sldLayoutId id="2147501972" r:id="rId4"/>
    <p:sldLayoutId id="2147501971" r:id="rId5"/>
    <p:sldLayoutId id="2147501970" r:id="rId6"/>
    <p:sldLayoutId id="2147501969" r:id="rId7"/>
    <p:sldLayoutId id="2147501968" r:id="rId8"/>
    <p:sldLayoutId id="2147501967" r:id="rId9"/>
    <p:sldLayoutId id="2147501966" r:id="rId10"/>
    <p:sldLayoutId id="2147501965" r:id="rId11"/>
    <p:sldLayoutId id="2147501964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新細明體" charset="-120"/>
          <a:cs typeface="PMingLiU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latin typeface="Arial" pitchFamily="34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fld id="{9DB4BDAE-9EB9-41CF-9604-383C25F1378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14344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16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2062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116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1116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latin typeface="NSimSun" charset="0"/>
                <a:ea typeface="NSimSun" charset="0"/>
              </a:endParaRPr>
            </a:p>
          </p:txBody>
        </p:sp>
        <p:sp>
          <p:nvSpPr>
            <p:cNvPr id="205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434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34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1809" r:id="rId1"/>
    <p:sldLayoutId id="2147501808" r:id="rId2"/>
    <p:sldLayoutId id="2147501807" r:id="rId3"/>
    <p:sldLayoutId id="2147501806" r:id="rId4"/>
    <p:sldLayoutId id="2147501805" r:id="rId5"/>
    <p:sldLayoutId id="2147501804" r:id="rId6"/>
    <p:sldLayoutId id="2147501803" r:id="rId7"/>
    <p:sldLayoutId id="2147501802" r:id="rId8"/>
    <p:sldLayoutId id="2147501801" r:id="rId9"/>
    <p:sldLayoutId id="2147501800" r:id="rId10"/>
    <p:sldLayoutId id="214750179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+mj-lt"/>
          <a:ea typeface="新細明體" charset="-120"/>
          <a:cs typeface="PMingLiU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新細明體" charset="-120"/>
          <a:cs typeface="PMingLiU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新細明體" charset="-120"/>
          <a:cs typeface="PMingLiU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新細明體" charset="-120"/>
          <a:cs typeface="PMingLiU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新細明體" charset="-120"/>
          <a:cs typeface="PMingLiU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3200">
          <a:solidFill>
            <a:schemeClr val="tx1"/>
          </a:solidFill>
          <a:latin typeface="+mn-lt"/>
          <a:ea typeface="新細明體" charset="-120"/>
          <a:cs typeface="PMingLiU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800">
          <a:solidFill>
            <a:schemeClr val="tx1"/>
          </a:solidFill>
          <a:latin typeface="+mn-lt"/>
          <a:ea typeface="新細明體" charset="-120"/>
          <a:cs typeface="PMingLiU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新細明體" charset="-120"/>
          <a:cs typeface="PMingLiU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新細明體" charset="-120"/>
          <a:cs typeface="PMingLiU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新細明體" charset="-120"/>
          <a:cs typeface="PMingLiU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solidFill>
                  <a:srgbClr val="FFFFFF"/>
                </a:solidFill>
                <a:latin typeface="Arial" pitchFamily="34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fld id="{5CF8B34E-0C57-4D39-B0E0-53C827F516B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242692" name="Group 4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242696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16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20494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116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1116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20490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116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2192" r:id="rId1"/>
    <p:sldLayoutId id="2147501985" r:id="rId2"/>
    <p:sldLayoutId id="2147501984" r:id="rId3"/>
    <p:sldLayoutId id="2147501983" r:id="rId4"/>
    <p:sldLayoutId id="2147501982" r:id="rId5"/>
    <p:sldLayoutId id="2147501981" r:id="rId6"/>
    <p:sldLayoutId id="2147501980" r:id="rId7"/>
    <p:sldLayoutId id="2147501979" r:id="rId8"/>
    <p:sldLayoutId id="2147501978" r:id="rId9"/>
    <p:sldLayoutId id="2147501977" r:id="rId10"/>
    <p:sldLayoutId id="2147501976" r:id="rId11"/>
    <p:sldLayoutId id="2147501975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新細明體" charset="-120"/>
          <a:cs typeface="PMingLiU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solidFill>
                  <a:srgbClr val="FFFFFF"/>
                </a:solidFill>
                <a:latin typeface="Arial" pitchFamily="34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fld id="{F33DCB57-D412-4A5E-8C0F-5DE2E50C8AF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256004" name="Group 4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256008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16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2151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116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1116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2151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116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2193" r:id="rId1"/>
    <p:sldLayoutId id="2147501996" r:id="rId2"/>
    <p:sldLayoutId id="2147501995" r:id="rId3"/>
    <p:sldLayoutId id="2147501994" r:id="rId4"/>
    <p:sldLayoutId id="2147501993" r:id="rId5"/>
    <p:sldLayoutId id="2147501992" r:id="rId6"/>
    <p:sldLayoutId id="2147501991" r:id="rId7"/>
    <p:sldLayoutId id="2147501990" r:id="rId8"/>
    <p:sldLayoutId id="2147501989" r:id="rId9"/>
    <p:sldLayoutId id="2147501988" r:id="rId10"/>
    <p:sldLayoutId id="2147501987" r:id="rId11"/>
    <p:sldLayoutId id="2147501986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新細明體" charset="-120"/>
          <a:cs typeface="PMingLiU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solidFill>
                  <a:srgbClr val="FFFFFF"/>
                </a:solidFill>
                <a:latin typeface="Arial" pitchFamily="34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fld id="{07C907D1-4DD5-4F6F-82D9-84C3CCF5A0B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269316" name="Group 4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26932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16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22542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116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1116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2253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116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2194" r:id="rId1"/>
    <p:sldLayoutId id="2147502007" r:id="rId2"/>
    <p:sldLayoutId id="2147502006" r:id="rId3"/>
    <p:sldLayoutId id="2147502005" r:id="rId4"/>
    <p:sldLayoutId id="2147502004" r:id="rId5"/>
    <p:sldLayoutId id="2147502003" r:id="rId6"/>
    <p:sldLayoutId id="2147502002" r:id="rId7"/>
    <p:sldLayoutId id="2147502001" r:id="rId8"/>
    <p:sldLayoutId id="2147502000" r:id="rId9"/>
    <p:sldLayoutId id="2147501999" r:id="rId10"/>
    <p:sldLayoutId id="2147501998" r:id="rId11"/>
    <p:sldLayoutId id="2147501997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新細明體" charset="-120"/>
          <a:cs typeface="PMingLiU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solidFill>
                  <a:srgbClr val="FFFFFF"/>
                </a:solidFill>
                <a:latin typeface="Arial" pitchFamily="34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fld id="{BAC8CA98-0747-4806-BB29-9A23D4621C6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282628" name="Group 4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2826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16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16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16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3566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116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</p:grpSp>
        <p:sp>
          <p:nvSpPr>
            <p:cNvPr id="1116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panose="05000000000000000000" pitchFamily="2" charset="2"/>
                <a:buChar char="n"/>
                <a:defRPr/>
              </a:pPr>
              <a:endParaRPr lang="en-US" sz="2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356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84 h 1906"/>
                <a:gd name="T4" fmla="*/ 6365 w 5740"/>
                <a:gd name="T5" fmla="*/ 184 h 1906"/>
                <a:gd name="T6" fmla="*/ 636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116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2195" r:id="rId1"/>
    <p:sldLayoutId id="2147502018" r:id="rId2"/>
    <p:sldLayoutId id="2147502017" r:id="rId3"/>
    <p:sldLayoutId id="2147502016" r:id="rId4"/>
    <p:sldLayoutId id="2147502015" r:id="rId5"/>
    <p:sldLayoutId id="2147502014" r:id="rId6"/>
    <p:sldLayoutId id="2147502013" r:id="rId7"/>
    <p:sldLayoutId id="2147502012" r:id="rId8"/>
    <p:sldLayoutId id="2147502011" r:id="rId9"/>
    <p:sldLayoutId id="2147502010" r:id="rId10"/>
    <p:sldLayoutId id="2147502009" r:id="rId11"/>
    <p:sldLayoutId id="2147502008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新細明體" panose="02020500000000000000" pitchFamily="18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anose="02020500000000000000" pitchFamily="18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anose="02020500000000000000" pitchFamily="18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anose="02020500000000000000" pitchFamily="18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anose="02020500000000000000" pitchFamily="18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anose="02020500000000000000" pitchFamily="18" charset="-12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solidFill>
                  <a:srgbClr val="FFFFFF"/>
                </a:solidFill>
                <a:latin typeface="Arial" pitchFamily="34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fld id="{EAAC2AE4-D93B-4ACC-B96E-B9711A94A3A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295940" name="Group 4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295944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16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266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116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1116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266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55 h 1906"/>
                <a:gd name="T4" fmla="*/ 6713 w 5740"/>
                <a:gd name="T5" fmla="*/ 55 h 1906"/>
                <a:gd name="T6" fmla="*/ 6713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116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2196" r:id="rId1"/>
    <p:sldLayoutId id="2147502029" r:id="rId2"/>
    <p:sldLayoutId id="2147502028" r:id="rId3"/>
    <p:sldLayoutId id="2147502027" r:id="rId4"/>
    <p:sldLayoutId id="2147502026" r:id="rId5"/>
    <p:sldLayoutId id="2147502025" r:id="rId6"/>
    <p:sldLayoutId id="2147502024" r:id="rId7"/>
    <p:sldLayoutId id="2147502023" r:id="rId8"/>
    <p:sldLayoutId id="2147502022" r:id="rId9"/>
    <p:sldLayoutId id="2147502021" r:id="rId10"/>
    <p:sldLayoutId id="2147502020" r:id="rId11"/>
    <p:sldLayoutId id="2147502019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新細明體" charset="-120"/>
          <a:cs typeface="PMingLiU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685800"/>
            <a:ext cx="8229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TW" altLang="zh-TW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2040" r:id="rId1"/>
    <p:sldLayoutId id="2147502039" r:id="rId2"/>
    <p:sldLayoutId id="2147502038" r:id="rId3"/>
    <p:sldLayoutId id="2147502037" r:id="rId4"/>
    <p:sldLayoutId id="2147502036" r:id="rId5"/>
    <p:sldLayoutId id="2147502035" r:id="rId6"/>
    <p:sldLayoutId id="2147502034" r:id="rId7"/>
    <p:sldLayoutId id="2147502033" r:id="rId8"/>
    <p:sldLayoutId id="2147502032" r:id="rId9"/>
    <p:sldLayoutId id="2147502031" r:id="rId10"/>
    <p:sldLayoutId id="214750203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82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13347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kumimoji="0" lang="en-US" sz="2000" b="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3348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kumimoji="0" lang="en-US" sz="2000" b="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313349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kumimoji="0" lang="en-US" sz="2000" b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grpSp>
        <p:nvGrpSpPr>
          <p:cNvPr id="333828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313351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kumimoji="0" lang="en-US" sz="2000" b="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333838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313353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kumimoji="0" lang="en-US" sz="2000" b="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13354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kumimoji="0" lang="en-US" sz="2000" b="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13355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kumimoji="0" lang="en-US" sz="2000" b="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13356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kumimoji="0" lang="en-US" sz="2000" b="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13357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kumimoji="0" lang="en-US" sz="2000" b="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13358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kumimoji="0" lang="en-US" sz="2000" b="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333829" name="Group 15"/>
          <p:cNvGrpSpPr>
            <a:grpSpLocks/>
          </p:cNvGrpSpPr>
          <p:nvPr/>
        </p:nvGrpSpPr>
        <p:grpSpPr bwMode="auto">
          <a:xfrm>
            <a:off x="627066" y="6021388"/>
            <a:ext cx="5684837" cy="849312"/>
            <a:chOff x="395" y="3793"/>
            <a:chExt cx="3581" cy="535"/>
          </a:xfrm>
        </p:grpSpPr>
        <p:sp>
          <p:nvSpPr>
            <p:cNvPr id="313360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kumimoji="0" lang="en-US" sz="2000" b="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3361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kumimoji="0" lang="en-US" sz="2000" b="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3362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kumimoji="0" lang="en-US" sz="2000" b="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3363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kumimoji="0" lang="en-US" sz="2000" b="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3364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kumimoji="0" lang="en-US" sz="2000" b="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3365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kumimoji="0" lang="en-US" sz="2000" b="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33383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685800"/>
            <a:ext cx="8229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2051" r:id="rId1"/>
    <p:sldLayoutId id="2147502050" r:id="rId2"/>
    <p:sldLayoutId id="2147502049" r:id="rId3"/>
    <p:sldLayoutId id="2147502048" r:id="rId4"/>
    <p:sldLayoutId id="2147502047" r:id="rId5"/>
    <p:sldLayoutId id="2147502046" r:id="rId6"/>
    <p:sldLayoutId id="2147502045" r:id="rId7"/>
    <p:sldLayoutId id="2147502044" r:id="rId8"/>
    <p:sldLayoutId id="2147502043" r:id="rId9"/>
    <p:sldLayoutId id="2147502042" r:id="rId10"/>
    <p:sldLayoutId id="214750204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solidFill>
                  <a:srgbClr val="FFFFFF"/>
                </a:solidFill>
                <a:latin typeface="Arial" pitchFamily="34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fld id="{6B174FA3-2AA8-4B12-A894-086819E4F2A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346116" name="Group 4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34612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16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16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1116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116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2208" r:id="rId1"/>
    <p:sldLayoutId id="2147502062" r:id="rId2"/>
    <p:sldLayoutId id="2147502061" r:id="rId3"/>
    <p:sldLayoutId id="2147502060" r:id="rId4"/>
    <p:sldLayoutId id="2147502059" r:id="rId5"/>
    <p:sldLayoutId id="2147502058" r:id="rId6"/>
    <p:sldLayoutId id="2147502057" r:id="rId7"/>
    <p:sldLayoutId id="2147502056" r:id="rId8"/>
    <p:sldLayoutId id="2147502055" r:id="rId9"/>
    <p:sldLayoutId id="2147502054" r:id="rId10"/>
    <p:sldLayoutId id="2147502053" r:id="rId11"/>
    <p:sldLayoutId id="2147502052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新細明體" charset="-120"/>
          <a:cs typeface="PMingLiU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solidFill>
                  <a:srgbClr val="FFFFFF"/>
                </a:solidFill>
                <a:latin typeface="Arial" pitchFamily="34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fld id="{15083DC2-1762-48A8-A3A6-44BB6C14F4D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359428" name="Group 4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3594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16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16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1116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116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2209" r:id="rId1"/>
    <p:sldLayoutId id="2147502073" r:id="rId2"/>
    <p:sldLayoutId id="2147502072" r:id="rId3"/>
    <p:sldLayoutId id="2147502071" r:id="rId4"/>
    <p:sldLayoutId id="2147502070" r:id="rId5"/>
    <p:sldLayoutId id="2147502069" r:id="rId6"/>
    <p:sldLayoutId id="2147502068" r:id="rId7"/>
    <p:sldLayoutId id="2147502067" r:id="rId8"/>
    <p:sldLayoutId id="2147502066" r:id="rId9"/>
    <p:sldLayoutId id="2147502065" r:id="rId10"/>
    <p:sldLayoutId id="2147502064" r:id="rId11"/>
    <p:sldLayoutId id="2147502063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新細明體" charset="-120"/>
          <a:cs typeface="PMingLiU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solidFill>
                  <a:srgbClr val="FFFFFF"/>
                </a:solidFill>
                <a:latin typeface="Arial" pitchFamily="34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fld id="{AACC9969-8C86-4A00-A43F-9CDFA104C36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372740" name="Group 4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372744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16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16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1116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116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2210" r:id="rId1"/>
    <p:sldLayoutId id="2147502084" r:id="rId2"/>
    <p:sldLayoutId id="2147502083" r:id="rId3"/>
    <p:sldLayoutId id="2147502082" r:id="rId4"/>
    <p:sldLayoutId id="2147502081" r:id="rId5"/>
    <p:sldLayoutId id="2147502080" r:id="rId6"/>
    <p:sldLayoutId id="2147502079" r:id="rId7"/>
    <p:sldLayoutId id="2147502078" r:id="rId8"/>
    <p:sldLayoutId id="2147502077" r:id="rId9"/>
    <p:sldLayoutId id="2147502076" r:id="rId10"/>
    <p:sldLayoutId id="2147502075" r:id="rId11"/>
    <p:sldLayoutId id="2147502074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新細明體" charset="-120"/>
          <a:cs typeface="PMingLiU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solidFill>
                  <a:srgbClr val="FFFFFF"/>
                </a:solidFill>
                <a:latin typeface="Arial" pitchFamily="34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fld id="{AD6B59C6-6B9C-472A-99A8-99A49F68D1E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26628" name="Group 4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266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16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3086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116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1116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308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116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2163" r:id="rId1"/>
    <p:sldLayoutId id="2147501820" r:id="rId2"/>
    <p:sldLayoutId id="2147501819" r:id="rId3"/>
    <p:sldLayoutId id="2147501818" r:id="rId4"/>
    <p:sldLayoutId id="2147501817" r:id="rId5"/>
    <p:sldLayoutId id="2147501816" r:id="rId6"/>
    <p:sldLayoutId id="2147501815" r:id="rId7"/>
    <p:sldLayoutId id="2147501814" r:id="rId8"/>
    <p:sldLayoutId id="2147501813" r:id="rId9"/>
    <p:sldLayoutId id="2147501812" r:id="rId10"/>
    <p:sldLayoutId id="2147501811" r:id="rId11"/>
    <p:sldLayoutId id="2147501810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新細明體" charset="-120"/>
          <a:cs typeface="PMingLiU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solidFill>
                  <a:srgbClr val="FFFFFF"/>
                </a:solidFill>
                <a:latin typeface="Arial" pitchFamily="34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fld id="{CBC8AE83-A98D-4F3B-834F-B18B25FDC2E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386052" name="Group 4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386056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16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16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1116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116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2211" r:id="rId1"/>
    <p:sldLayoutId id="2147502095" r:id="rId2"/>
    <p:sldLayoutId id="2147502094" r:id="rId3"/>
    <p:sldLayoutId id="2147502093" r:id="rId4"/>
    <p:sldLayoutId id="2147502092" r:id="rId5"/>
    <p:sldLayoutId id="2147502091" r:id="rId6"/>
    <p:sldLayoutId id="2147502090" r:id="rId7"/>
    <p:sldLayoutId id="2147502089" r:id="rId8"/>
    <p:sldLayoutId id="2147502088" r:id="rId9"/>
    <p:sldLayoutId id="2147502087" r:id="rId10"/>
    <p:sldLayoutId id="2147502086" r:id="rId11"/>
    <p:sldLayoutId id="2147502085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新細明體" charset="-120"/>
          <a:cs typeface="PMingLiU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solidFill>
                  <a:srgbClr val="FFFFFF"/>
                </a:solidFill>
                <a:latin typeface="Arial" pitchFamily="34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fld id="{7D00B053-13DA-4028-9F1A-1D0875A4821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399364" name="Group 4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399368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16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16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1116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116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2212" r:id="rId1"/>
    <p:sldLayoutId id="2147502106" r:id="rId2"/>
    <p:sldLayoutId id="2147502105" r:id="rId3"/>
    <p:sldLayoutId id="2147502104" r:id="rId4"/>
    <p:sldLayoutId id="2147502103" r:id="rId5"/>
    <p:sldLayoutId id="2147502102" r:id="rId6"/>
    <p:sldLayoutId id="2147502101" r:id="rId7"/>
    <p:sldLayoutId id="2147502100" r:id="rId8"/>
    <p:sldLayoutId id="2147502099" r:id="rId9"/>
    <p:sldLayoutId id="2147502098" r:id="rId10"/>
    <p:sldLayoutId id="2147502097" r:id="rId11"/>
    <p:sldLayoutId id="2147502096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新細明體" charset="-120"/>
          <a:cs typeface="PMingLiU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solidFill>
                  <a:srgbClr val="FFFFFF"/>
                </a:solidFill>
                <a:latin typeface="Arial" pitchFamily="34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fld id="{9DB918EB-259F-4603-B764-093C5C0A521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412676" name="Group 4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41268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16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16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1116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116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2213" r:id="rId1"/>
    <p:sldLayoutId id="2147502117" r:id="rId2"/>
    <p:sldLayoutId id="2147502116" r:id="rId3"/>
    <p:sldLayoutId id="2147502115" r:id="rId4"/>
    <p:sldLayoutId id="2147502114" r:id="rId5"/>
    <p:sldLayoutId id="2147502113" r:id="rId6"/>
    <p:sldLayoutId id="2147502112" r:id="rId7"/>
    <p:sldLayoutId id="2147502111" r:id="rId8"/>
    <p:sldLayoutId id="2147502110" r:id="rId9"/>
    <p:sldLayoutId id="2147502109" r:id="rId10"/>
    <p:sldLayoutId id="2147502108" r:id="rId11"/>
    <p:sldLayoutId id="2147502107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新細明體" charset="-120"/>
          <a:cs typeface="PMingLiU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sz="1200" b="0">
                <a:solidFill>
                  <a:srgbClr val="FFFFFF"/>
                </a:solidFill>
                <a:latin typeface="Arial" pitchFamily="34" charset="0"/>
                <a:ea typeface="PMingLiU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sz="1200" b="0">
                <a:solidFill>
                  <a:srgbClr val="FFFFFF"/>
                </a:solidFill>
                <a:latin typeface="Arial" pitchFamily="34" charset="0"/>
                <a:ea typeface="PMingLiU" pitchFamily="18" charset="-120"/>
                <a:cs typeface="+mn-cs"/>
              </a:defRPr>
            </a:lvl1pPr>
          </a:lstStyle>
          <a:p>
            <a:pPr>
              <a:defRPr/>
            </a:pPr>
            <a:fld id="{009B204D-3B22-4D6D-84D1-C653FC93B28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425988" name="Group 4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42599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16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16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16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16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</p:grpSp>
        <p:sp>
          <p:nvSpPr>
            <p:cNvPr id="1116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pitchFamily="2" charset="2"/>
                <a:buChar char="n"/>
                <a:defRPr/>
              </a:pPr>
              <a:endParaRPr lang="en-US" sz="2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941 h 1906"/>
                <a:gd name="T4" fmla="*/ 5921 w 5740"/>
                <a:gd name="T5" fmla="*/ 941 h 1906"/>
                <a:gd name="T6" fmla="*/ 5921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pitchFamily="2" charset="2"/>
                <a:buChar char="n"/>
                <a:defRPr/>
              </a:pPr>
              <a:endParaRPr lang="en-US" sz="280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116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sz="1200" b="0">
                <a:solidFill>
                  <a:srgbClr val="FFFFFF"/>
                </a:solidFill>
                <a:latin typeface="Arial" pitchFamily="34" charset="0"/>
                <a:ea typeface="PMingLiU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2214" r:id="rId1"/>
    <p:sldLayoutId id="2147502215" r:id="rId2"/>
    <p:sldLayoutId id="2147502216" r:id="rId3"/>
    <p:sldLayoutId id="2147502217" r:id="rId4"/>
    <p:sldLayoutId id="2147502218" r:id="rId5"/>
    <p:sldLayoutId id="2147502219" r:id="rId6"/>
    <p:sldLayoutId id="2147502220" r:id="rId7"/>
    <p:sldLayoutId id="2147502221" r:id="rId8"/>
    <p:sldLayoutId id="2147502222" r:id="rId9"/>
    <p:sldLayoutId id="2147502223" r:id="rId10"/>
    <p:sldLayoutId id="2147502224" r:id="rId11"/>
    <p:sldLayoutId id="2147502225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新細明體" pitchFamily="18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itchFamily="18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itchFamily="18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itchFamily="18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itchFamily="18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itchFamily="18" charset="-12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sz="1200" b="0">
                <a:solidFill>
                  <a:srgbClr val="FFFFFF"/>
                </a:solidFill>
                <a:latin typeface="Arial" pitchFamily="34" charset="0"/>
                <a:ea typeface="PMingLiU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sz="1200" b="0">
                <a:solidFill>
                  <a:srgbClr val="FFFFFF"/>
                </a:solidFill>
                <a:latin typeface="Arial" pitchFamily="34" charset="0"/>
                <a:ea typeface="PMingLiU" pitchFamily="18" charset="-120"/>
                <a:cs typeface="+mn-cs"/>
              </a:defRPr>
            </a:lvl1pPr>
          </a:lstStyle>
          <a:p>
            <a:pPr>
              <a:defRPr/>
            </a:pPr>
            <a:fld id="{CC68E5D6-745C-4BF3-9182-36193D1B037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439300" name="Group 4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439304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16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16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16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16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</p:grpSp>
        <p:sp>
          <p:nvSpPr>
            <p:cNvPr id="1116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pitchFamily="2" charset="2"/>
                <a:buChar char="n"/>
                <a:defRPr/>
              </a:pPr>
              <a:endParaRPr lang="en-US" sz="2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941 h 1906"/>
                <a:gd name="T4" fmla="*/ 5921 w 5740"/>
                <a:gd name="T5" fmla="*/ 941 h 1906"/>
                <a:gd name="T6" fmla="*/ 5921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pitchFamily="2" charset="2"/>
                <a:buChar char="n"/>
                <a:defRPr/>
              </a:pPr>
              <a:endParaRPr lang="en-US" sz="280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116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sz="1200" b="0">
                <a:solidFill>
                  <a:srgbClr val="FFFFFF"/>
                </a:solidFill>
                <a:latin typeface="Arial" pitchFamily="34" charset="0"/>
                <a:ea typeface="PMingLiU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2226" r:id="rId1"/>
    <p:sldLayoutId id="2147502227" r:id="rId2"/>
    <p:sldLayoutId id="2147502228" r:id="rId3"/>
    <p:sldLayoutId id="2147502229" r:id="rId4"/>
    <p:sldLayoutId id="2147502230" r:id="rId5"/>
    <p:sldLayoutId id="2147502231" r:id="rId6"/>
    <p:sldLayoutId id="2147502232" r:id="rId7"/>
    <p:sldLayoutId id="2147502233" r:id="rId8"/>
    <p:sldLayoutId id="2147502234" r:id="rId9"/>
    <p:sldLayoutId id="2147502235" r:id="rId10"/>
    <p:sldLayoutId id="2147502236" r:id="rId11"/>
    <p:sldLayoutId id="2147502237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新細明體" pitchFamily="18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itchFamily="18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itchFamily="18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itchFamily="18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itchFamily="18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itchFamily="18" charset="-12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solidFill>
                  <a:srgbClr val="FFFFFF"/>
                </a:solidFill>
                <a:latin typeface="Arial" pitchFamily="34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fld id="{300BC738-CC74-4A2F-9C91-B103046C1E7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464900" name="Group 4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464904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16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16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1116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116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2249" r:id="rId1"/>
    <p:sldLayoutId id="2147502128" r:id="rId2"/>
    <p:sldLayoutId id="2147502127" r:id="rId3"/>
    <p:sldLayoutId id="2147502126" r:id="rId4"/>
    <p:sldLayoutId id="2147502125" r:id="rId5"/>
    <p:sldLayoutId id="2147502124" r:id="rId6"/>
    <p:sldLayoutId id="2147502123" r:id="rId7"/>
    <p:sldLayoutId id="2147502122" r:id="rId8"/>
    <p:sldLayoutId id="2147502121" r:id="rId9"/>
    <p:sldLayoutId id="2147502120" r:id="rId10"/>
    <p:sldLayoutId id="2147502119" r:id="rId11"/>
    <p:sldLayoutId id="2147502118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新細明體" charset="-120"/>
          <a:cs typeface="PMingLiU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CA6CB9B-0CF7-48A0-B224-673DAA4FE5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478212" name="Group 4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478216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7174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kumimoji="0" lang="en-US" sz="1800" b="0">
                  <a:solidFill>
                    <a:srgbClr val="FFFFFF"/>
                  </a:solidFill>
                  <a:latin typeface="Garamond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7175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kumimoji="0" lang="en-US" sz="1800" b="0">
                  <a:solidFill>
                    <a:srgbClr val="FFFFFF"/>
                  </a:solidFill>
                  <a:latin typeface="Garamond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7176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kumimoji="0" lang="en-US" sz="1800" b="0">
                  <a:solidFill>
                    <a:srgbClr val="FFFFFF"/>
                  </a:solidFill>
                  <a:latin typeface="Garamond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kumimoji="0" lang="en-US" sz="1800" b="0">
                  <a:solidFill>
                    <a:srgbClr val="FFFFFF"/>
                  </a:solidFill>
                  <a:latin typeface="Garamond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7178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 eaLnBrk="0" hangingPunct="0">
                  <a:defRPr/>
                </a:pPr>
                <a:endParaRPr kumimoji="0" lang="en-US" sz="1800" b="0">
                  <a:solidFill>
                    <a:srgbClr val="FFFFFF"/>
                  </a:solidFill>
                  <a:latin typeface="Garamond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179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kumimoji="0" lang="en-US" sz="1800" b="0">
                <a:solidFill>
                  <a:srgbClr val="FFFFFF"/>
                </a:solidFill>
                <a:latin typeface="Garamond" pitchFamily="18" charset="0"/>
                <a:ea typeface="+mn-ea"/>
                <a:cs typeface="+mn-cs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339 h 1906"/>
                <a:gd name="T4" fmla="*/ 5830 w 5740"/>
                <a:gd name="T5" fmla="*/ 1339 h 1906"/>
                <a:gd name="T6" fmla="*/ 583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 eaLnBrk="0" hangingPunct="0">
                <a:defRPr/>
              </a:pPr>
              <a:endParaRPr kumimoji="0" lang="en-US" sz="1800" b="0">
                <a:solidFill>
                  <a:srgbClr val="FFFFFF"/>
                </a:solidFill>
                <a:latin typeface="Garamond" pitchFamily="18" charset="0"/>
                <a:ea typeface="+mn-ea"/>
                <a:cs typeface="+mn-cs"/>
              </a:endParaRPr>
            </a:p>
          </p:txBody>
        </p:sp>
      </p:grpSp>
      <p:sp>
        <p:nvSpPr>
          <p:cNvPr id="718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8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solidFill>
                  <a:srgbClr val="FFFFFF"/>
                </a:solidFill>
                <a:latin typeface="Arial" pitchFamily="34" charset="0"/>
                <a:ea typeface="PMingLiU" pitchFamily="18" charset="-120"/>
                <a:cs typeface="+mn-cs"/>
              </a:defRPr>
            </a:lvl1pPr>
          </a:lstStyle>
          <a:p>
            <a:pPr>
              <a:defRPr/>
            </a:pPr>
            <a:r>
              <a:rPr lang="zh-TW" altLang="en-US" dirty="0"/>
              <a:t>神一路</a:t>
            </a:r>
            <a:r>
              <a:rPr lang="zh-TW" altLang="en-US"/>
              <a:t>引</a:t>
            </a:r>
            <a:r>
              <a:rPr lang="zh-TW" altLang="en-US" smtClean="0"/>
              <a:t>領    教</a:t>
            </a:r>
            <a:r>
              <a:rPr lang="zh-TW" altLang="en-US" dirty="0"/>
              <a:t>會</a:t>
            </a:r>
            <a:r>
              <a:rPr lang="zh-TW" altLang="en-US"/>
              <a:t>聖</a:t>
            </a:r>
            <a:r>
              <a:rPr lang="zh-TW" altLang="en-US" smtClean="0"/>
              <a:t>詩 </a:t>
            </a:r>
            <a:r>
              <a:rPr lang="en-US" altLang="zh-TW" smtClean="0"/>
              <a:t>426 </a:t>
            </a:r>
            <a:r>
              <a:rPr lang="zh-TW" altLang="en-US" smtClean="0"/>
              <a:t>首  </a:t>
            </a:r>
            <a:endParaRPr lang="en-US" altLang="en-US" dirty="0"/>
          </a:p>
        </p:txBody>
      </p:sp>
      <p:sp>
        <p:nvSpPr>
          <p:cNvPr id="718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2250" r:id="rId1"/>
    <p:sldLayoutId id="2147502251" r:id="rId2"/>
    <p:sldLayoutId id="2147502252" r:id="rId3"/>
    <p:sldLayoutId id="2147502253" r:id="rId4"/>
    <p:sldLayoutId id="2147502254" r:id="rId5"/>
    <p:sldLayoutId id="2147502255" r:id="rId6"/>
    <p:sldLayoutId id="2147502256" r:id="rId7"/>
    <p:sldLayoutId id="2147502257" r:id="rId8"/>
    <p:sldLayoutId id="2147502258" r:id="rId9"/>
    <p:sldLayoutId id="2147502259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solidFill>
                  <a:srgbClr val="FFFFFF"/>
                </a:solidFill>
                <a:latin typeface="Arial" pitchFamily="34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fld id="{7AA3727B-E028-47E4-AE65-9C985AD76B9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489476" name="Group 4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48948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16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16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1116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116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2260" r:id="rId1"/>
    <p:sldLayoutId id="2147502139" r:id="rId2"/>
    <p:sldLayoutId id="2147502138" r:id="rId3"/>
    <p:sldLayoutId id="2147502137" r:id="rId4"/>
    <p:sldLayoutId id="2147502136" r:id="rId5"/>
    <p:sldLayoutId id="2147502135" r:id="rId6"/>
    <p:sldLayoutId id="2147502134" r:id="rId7"/>
    <p:sldLayoutId id="2147502133" r:id="rId8"/>
    <p:sldLayoutId id="2147502132" r:id="rId9"/>
    <p:sldLayoutId id="2147502131" r:id="rId10"/>
    <p:sldLayoutId id="2147502130" r:id="rId11"/>
    <p:sldLayoutId id="2147502129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新細明體" charset="-120"/>
          <a:cs typeface="PMingLiU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solidFill>
                  <a:srgbClr val="FFFFFF"/>
                </a:solidFill>
                <a:latin typeface="Arial" pitchFamily="34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fld id="{5401DD5E-E684-4EE1-B387-8BD46BBE029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515076" name="Group 4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51508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16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16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1116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116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2272" r:id="rId1"/>
    <p:sldLayoutId id="2147502150" r:id="rId2"/>
    <p:sldLayoutId id="2147502149" r:id="rId3"/>
    <p:sldLayoutId id="2147502148" r:id="rId4"/>
    <p:sldLayoutId id="2147502147" r:id="rId5"/>
    <p:sldLayoutId id="2147502146" r:id="rId6"/>
    <p:sldLayoutId id="2147502145" r:id="rId7"/>
    <p:sldLayoutId id="2147502144" r:id="rId8"/>
    <p:sldLayoutId id="2147502143" r:id="rId9"/>
    <p:sldLayoutId id="2147502142" r:id="rId10"/>
    <p:sldLayoutId id="2147502141" r:id="rId11"/>
    <p:sldLayoutId id="2147502140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新細明體" charset="-120"/>
          <a:cs typeface="PMingLiU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solidFill>
                  <a:srgbClr val="FFFFFF"/>
                </a:solidFill>
                <a:latin typeface="Arial" pitchFamily="34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fld id="{5905221A-1527-40C9-9727-71C70022B4F0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528388" name="Group 4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52839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16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16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1116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116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2273" r:id="rId1"/>
    <p:sldLayoutId id="2147502161" r:id="rId2"/>
    <p:sldLayoutId id="2147502160" r:id="rId3"/>
    <p:sldLayoutId id="2147502159" r:id="rId4"/>
    <p:sldLayoutId id="2147502158" r:id="rId5"/>
    <p:sldLayoutId id="2147502157" r:id="rId6"/>
    <p:sldLayoutId id="2147502156" r:id="rId7"/>
    <p:sldLayoutId id="2147502155" r:id="rId8"/>
    <p:sldLayoutId id="2147502154" r:id="rId9"/>
    <p:sldLayoutId id="2147502153" r:id="rId10"/>
    <p:sldLayoutId id="2147502152" r:id="rId11"/>
    <p:sldLayoutId id="2147502151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新細明體" charset="-120"/>
          <a:cs typeface="PMingLiU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solidFill>
                  <a:srgbClr val="FFFFFF"/>
                </a:solidFill>
                <a:latin typeface="Arial" pitchFamily="34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fld id="{9C7D5DB4-5025-4B96-B07E-152B64F4272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39940" name="Group 4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39944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16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4110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116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1116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410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116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2164" r:id="rId1"/>
    <p:sldLayoutId id="2147501831" r:id="rId2"/>
    <p:sldLayoutId id="2147501830" r:id="rId3"/>
    <p:sldLayoutId id="2147501829" r:id="rId4"/>
    <p:sldLayoutId id="2147501828" r:id="rId5"/>
    <p:sldLayoutId id="2147501827" r:id="rId6"/>
    <p:sldLayoutId id="2147501826" r:id="rId7"/>
    <p:sldLayoutId id="2147501825" r:id="rId8"/>
    <p:sldLayoutId id="2147501824" r:id="rId9"/>
    <p:sldLayoutId id="2147501823" r:id="rId10"/>
    <p:sldLayoutId id="2147501822" r:id="rId11"/>
    <p:sldLayoutId id="2147501821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新細明體" charset="-120"/>
          <a:cs typeface="PMingLiU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 b="0">
              <a:solidFill>
                <a:prstClr val="black"/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 b="0">
              <a:solidFill>
                <a:prstClr val="black"/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541700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41701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6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  <a:cs typeface="+mn-cs"/>
              </a:defRPr>
            </a:lvl1pPr>
          </a:lstStyle>
          <a:p>
            <a:pPr>
              <a:defRPr/>
            </a:pPr>
            <a:fld id="{E9DBF57B-D5E5-4F85-AD0C-02862A0E557B}" type="datetimeFigureOut">
              <a:rPr lang="en-US"/>
              <a:pPr>
                <a:defRPr/>
              </a:pPr>
              <a:t>7/23/2017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6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6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  <a:cs typeface="+mn-cs"/>
              </a:defRPr>
            </a:lvl1pPr>
          </a:lstStyle>
          <a:p>
            <a:pPr>
              <a:defRPr/>
            </a:pPr>
            <a:fld id="{367910E2-5A44-42FB-B060-3AE20EFBDE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541705" name="Group 1"/>
          <p:cNvGrpSpPr>
            <a:grpSpLocks/>
          </p:cNvGrpSpPr>
          <p:nvPr/>
        </p:nvGrpSpPr>
        <p:grpSpPr bwMode="auto">
          <a:xfrm>
            <a:off x="-19049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1800" b="0">
                <a:solidFill>
                  <a:prstClr val="black"/>
                </a:solidFill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1800" b="0">
                <a:solidFill>
                  <a:prstClr val="black"/>
                </a:solidFill>
                <a:latin typeface="Constantia"/>
                <a:ea typeface="+mn-ea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02274" r:id="rId1"/>
    <p:sldLayoutId id="2147502275" r:id="rId2"/>
    <p:sldLayoutId id="2147502276" r:id="rId3"/>
    <p:sldLayoutId id="2147502277" r:id="rId4"/>
    <p:sldLayoutId id="2147502278" r:id="rId5"/>
    <p:sldLayoutId id="2147502279" r:id="rId6"/>
    <p:sldLayoutId id="2147502280" r:id="rId7"/>
    <p:sldLayoutId id="2147502281" r:id="rId8"/>
    <p:sldLayoutId id="2147502282" r:id="rId9"/>
    <p:sldLayoutId id="2147502283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 b="0">
              <a:solidFill>
                <a:prstClr val="black"/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sz="1800" b="0">
              <a:solidFill>
                <a:prstClr val="black"/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552964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52965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6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  <a:cs typeface="+mn-cs"/>
              </a:defRPr>
            </a:lvl1pPr>
          </a:lstStyle>
          <a:p>
            <a:pPr>
              <a:defRPr/>
            </a:pPr>
            <a:fld id="{DB7506B0-505D-498A-8518-C7CA14D1EF3D}" type="datetimeFigureOut">
              <a:rPr lang="en-US"/>
              <a:pPr>
                <a:defRPr/>
              </a:pPr>
              <a:t>7/23/2017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6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6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  <a:cs typeface="+mn-cs"/>
              </a:defRPr>
            </a:lvl1pPr>
          </a:lstStyle>
          <a:p>
            <a:pPr>
              <a:defRPr/>
            </a:pPr>
            <a:fld id="{39D061CC-599C-48AE-A437-A8D777FE6B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552969" name="Group 1"/>
          <p:cNvGrpSpPr>
            <a:grpSpLocks/>
          </p:cNvGrpSpPr>
          <p:nvPr/>
        </p:nvGrpSpPr>
        <p:grpSpPr bwMode="auto">
          <a:xfrm>
            <a:off x="-19049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1800" b="0">
                <a:solidFill>
                  <a:prstClr val="black"/>
                </a:solidFill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sz="1800" b="0">
                <a:solidFill>
                  <a:prstClr val="black"/>
                </a:solidFill>
                <a:latin typeface="Constantia"/>
                <a:ea typeface="+mn-ea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502284" r:id="rId1"/>
    <p:sldLayoutId id="2147502285" r:id="rId2"/>
    <p:sldLayoutId id="2147502286" r:id="rId3"/>
    <p:sldLayoutId id="2147502287" r:id="rId4"/>
    <p:sldLayoutId id="2147502288" r:id="rId5"/>
    <p:sldLayoutId id="2147502289" r:id="rId6"/>
    <p:sldLayoutId id="2147502290" r:id="rId7"/>
    <p:sldLayoutId id="2147502291" r:id="rId8"/>
    <p:sldLayoutId id="2147502292" r:id="rId9"/>
    <p:sldLayoutId id="2147502293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sz="1200" b="0">
                <a:latin typeface="Arial" pitchFamily="34" charset="0"/>
                <a:ea typeface="PMingLiU" pitchFamily="18" charset="-120"/>
              </a:defRPr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  <a:cs typeface="+mn-cs"/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sz="1200" b="0">
                <a:latin typeface="Arial" pitchFamily="34" charset="0"/>
                <a:ea typeface="PMingLiU" pitchFamily="18" charset="-120"/>
              </a:defRPr>
            </a:lvl1pPr>
          </a:lstStyle>
          <a:p>
            <a:pPr>
              <a:defRPr/>
            </a:pPr>
            <a:fld id="{C2BCE71B-E268-4D4E-B657-7DBC5B9D1145}" type="slidenum">
              <a:rPr lang="zh-TW" altLang="en-US">
                <a:solidFill>
                  <a:srgbClr val="FFFFFF"/>
                </a:solidFill>
                <a:cs typeface="+mn-cs"/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  <a:cs typeface="+mn-cs"/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16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16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16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16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</p:grpSp>
        <p:sp>
          <p:nvSpPr>
            <p:cNvPr id="1116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pitchFamily="2" charset="2"/>
                <a:buChar char="n"/>
                <a:defRPr/>
              </a:pPr>
              <a:endParaRPr lang="en-US" sz="2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941 h 1906"/>
                <a:gd name="T4" fmla="*/ 5921 w 5740"/>
                <a:gd name="T5" fmla="*/ 941 h 1906"/>
                <a:gd name="T6" fmla="*/ 5921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pitchFamily="2" charset="2"/>
                <a:buChar char="n"/>
                <a:defRPr/>
              </a:pPr>
              <a:endParaRPr lang="en-US" sz="280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116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sz="1200" b="0">
                <a:latin typeface="Arial" pitchFamily="34" charset="0"/>
                <a:ea typeface="PMingLiU" pitchFamily="18" charset="-120"/>
              </a:defRPr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  <a:cs typeface="+mn-cs"/>
            </a:endParaRPr>
          </a:p>
        </p:txBody>
      </p:sp>
      <p:sp>
        <p:nvSpPr>
          <p:cNvPr id="1116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15849329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02295" r:id="rId1"/>
    <p:sldLayoutId id="2147502296" r:id="rId2"/>
    <p:sldLayoutId id="2147502297" r:id="rId3"/>
    <p:sldLayoutId id="2147502298" r:id="rId4"/>
    <p:sldLayoutId id="2147502299" r:id="rId5"/>
    <p:sldLayoutId id="2147502300" r:id="rId6"/>
    <p:sldLayoutId id="2147502301" r:id="rId7"/>
    <p:sldLayoutId id="2147502302" r:id="rId8"/>
    <p:sldLayoutId id="2147502303" r:id="rId9"/>
    <p:sldLayoutId id="2147502304" r:id="rId10"/>
    <p:sldLayoutId id="2147502305" r:id="rId11"/>
    <p:sldLayoutId id="2147502306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PMingLiU" pitchFamily="18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PMingLiU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PMingLiU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PMingLiU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PMingLiU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PMingLiU" pitchFamily="18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PMingLiU" pitchFamily="18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PMingLiU" pitchFamily="18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PMingLiU" pitchFamily="18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PMingLiU" pitchFamily="18" charset="-12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latin typeface="Arial" pitchFamily="34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fld id="{84946C42-9047-4084-9BC4-22E6B6573835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16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16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1116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16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116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83758523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02308" r:id="rId1"/>
    <p:sldLayoutId id="2147502309" r:id="rId2"/>
    <p:sldLayoutId id="2147502310" r:id="rId3"/>
    <p:sldLayoutId id="2147502311" r:id="rId4"/>
    <p:sldLayoutId id="2147502312" r:id="rId5"/>
    <p:sldLayoutId id="2147502313" r:id="rId6"/>
    <p:sldLayoutId id="2147502314" r:id="rId7"/>
    <p:sldLayoutId id="2147502315" r:id="rId8"/>
    <p:sldLayoutId id="2147502316" r:id="rId9"/>
    <p:sldLayoutId id="2147502317" r:id="rId10"/>
    <p:sldLayoutId id="2147502318" r:id="rId11"/>
    <p:sldLayoutId id="2147502319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新細明體" charset="-120"/>
          <a:cs typeface="PMingLiU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  <a:cs typeface="+mn-cs"/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fld id="{A5881D0D-7DB2-4209-9F26-45F95AAE4C4D}" type="slidenum">
              <a:rPr lang="zh-TW" altLang="en-US" smtClean="0">
                <a:solidFill>
                  <a:srgbClr val="FFFFFF"/>
                </a:solidFill>
                <a:cs typeface="+mn-cs"/>
              </a:rPr>
              <a:pPr/>
              <a:t>‹#›</a:t>
            </a:fld>
            <a:endParaRPr lang="en-US" altLang="zh-TW" smtClean="0">
              <a:solidFill>
                <a:srgbClr val="FFFFFF"/>
              </a:solidFill>
              <a:cs typeface="+mn-cs"/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16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16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16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2800" smtClean="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16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</p:grpSp>
        <p:sp>
          <p:nvSpPr>
            <p:cNvPr id="1116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panose="05000000000000000000" pitchFamily="2" charset="2"/>
                <a:buChar char="n"/>
                <a:defRPr/>
              </a:pPr>
              <a:endParaRPr lang="en-US" sz="2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326 h 1906"/>
                <a:gd name="T4" fmla="*/ 6206 w 5740"/>
                <a:gd name="T5" fmla="*/ 326 h 1906"/>
                <a:gd name="T6" fmla="*/ 620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2800" smtClean="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116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  <a:cs typeface="+mn-cs"/>
            </a:endParaRPr>
          </a:p>
        </p:txBody>
      </p:sp>
      <p:sp>
        <p:nvSpPr>
          <p:cNvPr id="1116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17709669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02321" r:id="rId1"/>
    <p:sldLayoutId id="2147502322" r:id="rId2"/>
    <p:sldLayoutId id="2147502323" r:id="rId3"/>
    <p:sldLayoutId id="2147502324" r:id="rId4"/>
    <p:sldLayoutId id="2147502325" r:id="rId5"/>
    <p:sldLayoutId id="2147502326" r:id="rId6"/>
    <p:sldLayoutId id="2147502327" r:id="rId7"/>
    <p:sldLayoutId id="2147502328" r:id="rId8"/>
    <p:sldLayoutId id="2147502329" r:id="rId9"/>
    <p:sldLayoutId id="2147502330" r:id="rId10"/>
    <p:sldLayoutId id="2147502331" r:id="rId11"/>
    <p:sldLayoutId id="2147502332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新細明體" panose="02020500000000000000" pitchFamily="18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anose="02020500000000000000" pitchFamily="18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anose="02020500000000000000" pitchFamily="18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anose="02020500000000000000" pitchFamily="18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anose="02020500000000000000" pitchFamily="18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anose="02020500000000000000" pitchFamily="18" charset="-12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  <a:cs typeface="+mn-cs"/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fld id="{D8F0C75C-00A6-499A-9B1E-0850E46E57C5}" type="slidenum">
              <a:rPr lang="zh-TW" altLang="en-US" smtClean="0">
                <a:solidFill>
                  <a:srgbClr val="FFFFFF"/>
                </a:solidFill>
                <a:cs typeface="+mn-cs"/>
              </a:rPr>
              <a:pPr/>
              <a:t>‹#›</a:t>
            </a:fld>
            <a:endParaRPr lang="en-US" altLang="zh-TW" smtClean="0">
              <a:solidFill>
                <a:srgbClr val="FFFFFF"/>
              </a:solidFill>
              <a:cs typeface="+mn-cs"/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16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16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16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2800" smtClean="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16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</p:grpSp>
        <p:sp>
          <p:nvSpPr>
            <p:cNvPr id="1116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panose="05000000000000000000" pitchFamily="2" charset="2"/>
                <a:buChar char="n"/>
                <a:defRPr/>
              </a:pPr>
              <a:endParaRPr lang="en-US" sz="2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326 h 1906"/>
                <a:gd name="T4" fmla="*/ 6206 w 5740"/>
                <a:gd name="T5" fmla="*/ 326 h 1906"/>
                <a:gd name="T6" fmla="*/ 620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2800" smtClean="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116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  <a:cs typeface="+mn-cs"/>
            </a:endParaRPr>
          </a:p>
        </p:txBody>
      </p:sp>
      <p:sp>
        <p:nvSpPr>
          <p:cNvPr id="1116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34693857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02382" r:id="rId1"/>
    <p:sldLayoutId id="2147502383" r:id="rId2"/>
    <p:sldLayoutId id="2147502384" r:id="rId3"/>
    <p:sldLayoutId id="2147502385" r:id="rId4"/>
    <p:sldLayoutId id="2147502386" r:id="rId5"/>
    <p:sldLayoutId id="2147502387" r:id="rId6"/>
    <p:sldLayoutId id="2147502388" r:id="rId7"/>
    <p:sldLayoutId id="2147502389" r:id="rId8"/>
    <p:sldLayoutId id="2147502390" r:id="rId9"/>
    <p:sldLayoutId id="2147502391" r:id="rId10"/>
    <p:sldLayoutId id="2147502392" r:id="rId11"/>
    <p:sldLayoutId id="2147502393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新細明體" panose="02020500000000000000" pitchFamily="18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anose="02020500000000000000" pitchFamily="18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anose="02020500000000000000" pitchFamily="18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anose="02020500000000000000" pitchFamily="18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anose="02020500000000000000" pitchFamily="18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anose="02020500000000000000" pitchFamily="18" charset="-12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  <a:cs typeface="+mn-cs"/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fld id="{055D31CA-5588-4F9B-B305-45F10ADB2B73}" type="slidenum">
              <a:rPr lang="zh-TW" altLang="en-US" smtClean="0">
                <a:solidFill>
                  <a:srgbClr val="FFFFFF"/>
                </a:solidFill>
                <a:cs typeface="+mn-cs"/>
              </a:rPr>
              <a:pPr/>
              <a:t>‹#›</a:t>
            </a:fld>
            <a:endParaRPr lang="en-US" altLang="zh-TW" smtClean="0">
              <a:solidFill>
                <a:srgbClr val="FFFFFF"/>
              </a:solidFill>
              <a:cs typeface="+mn-cs"/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16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16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16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2800" smtClean="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16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</p:grpSp>
        <p:sp>
          <p:nvSpPr>
            <p:cNvPr id="1116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panose="05000000000000000000" pitchFamily="2" charset="2"/>
                <a:buChar char="n"/>
                <a:defRPr/>
              </a:pPr>
              <a:endParaRPr lang="en-US" sz="2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326 h 1906"/>
                <a:gd name="T4" fmla="*/ 6206 w 5740"/>
                <a:gd name="T5" fmla="*/ 326 h 1906"/>
                <a:gd name="T6" fmla="*/ 620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2800" smtClean="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116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  <a:cs typeface="+mn-cs"/>
            </a:endParaRPr>
          </a:p>
        </p:txBody>
      </p:sp>
      <p:sp>
        <p:nvSpPr>
          <p:cNvPr id="1116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59087209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02419" r:id="rId1"/>
    <p:sldLayoutId id="2147502420" r:id="rId2"/>
    <p:sldLayoutId id="2147502421" r:id="rId3"/>
    <p:sldLayoutId id="2147502422" r:id="rId4"/>
    <p:sldLayoutId id="2147502423" r:id="rId5"/>
    <p:sldLayoutId id="2147502424" r:id="rId6"/>
    <p:sldLayoutId id="2147502425" r:id="rId7"/>
    <p:sldLayoutId id="2147502426" r:id="rId8"/>
    <p:sldLayoutId id="2147502427" r:id="rId9"/>
    <p:sldLayoutId id="2147502428" r:id="rId10"/>
    <p:sldLayoutId id="2147502429" r:id="rId11"/>
    <p:sldLayoutId id="2147502430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新細明體" panose="02020500000000000000" pitchFamily="18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anose="02020500000000000000" pitchFamily="18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anose="02020500000000000000" pitchFamily="18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anose="02020500000000000000" pitchFamily="18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anose="02020500000000000000" pitchFamily="18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anose="02020500000000000000" pitchFamily="18" charset="-12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  <a:cs typeface="+mn-cs"/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fld id="{D07C7E35-F877-40EE-8E9F-31CDAEE4BE6F}" type="slidenum">
              <a:rPr lang="zh-TW" altLang="en-US" smtClean="0">
                <a:solidFill>
                  <a:srgbClr val="FFFFFF"/>
                </a:solidFill>
                <a:cs typeface="+mn-cs"/>
              </a:rPr>
              <a:pPr/>
              <a:t>‹#›</a:t>
            </a:fld>
            <a:endParaRPr lang="en-US" altLang="zh-TW" smtClean="0">
              <a:solidFill>
                <a:srgbClr val="FFFFFF"/>
              </a:solidFill>
              <a:cs typeface="+mn-cs"/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16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16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16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2800" smtClean="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16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</p:grpSp>
        <p:sp>
          <p:nvSpPr>
            <p:cNvPr id="1116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panose="05000000000000000000" pitchFamily="2" charset="2"/>
                <a:buChar char="n"/>
                <a:defRPr/>
              </a:pPr>
              <a:endParaRPr lang="en-US" sz="2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326 h 1906"/>
                <a:gd name="T4" fmla="*/ 6206 w 5740"/>
                <a:gd name="T5" fmla="*/ 326 h 1906"/>
                <a:gd name="T6" fmla="*/ 620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2800" smtClean="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116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  <a:cs typeface="+mn-cs"/>
            </a:endParaRPr>
          </a:p>
        </p:txBody>
      </p:sp>
      <p:sp>
        <p:nvSpPr>
          <p:cNvPr id="1116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37941814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02444" r:id="rId1"/>
    <p:sldLayoutId id="2147502445" r:id="rId2"/>
    <p:sldLayoutId id="2147502446" r:id="rId3"/>
    <p:sldLayoutId id="2147502447" r:id="rId4"/>
    <p:sldLayoutId id="2147502448" r:id="rId5"/>
    <p:sldLayoutId id="2147502449" r:id="rId6"/>
    <p:sldLayoutId id="2147502450" r:id="rId7"/>
    <p:sldLayoutId id="2147502451" r:id="rId8"/>
    <p:sldLayoutId id="2147502452" r:id="rId9"/>
    <p:sldLayoutId id="2147502453" r:id="rId10"/>
    <p:sldLayoutId id="2147502454" r:id="rId11"/>
    <p:sldLayoutId id="2147502455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新細明體" panose="02020500000000000000" pitchFamily="18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anose="02020500000000000000" pitchFamily="18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anose="02020500000000000000" pitchFamily="18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anose="02020500000000000000" pitchFamily="18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anose="02020500000000000000" pitchFamily="18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anose="02020500000000000000" pitchFamily="18" charset="-12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  <a:cs typeface="+mn-cs"/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 smtClean="0"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157BCF19-1146-4AF5-B5D8-AF3B6C37AB63}" type="slidenum">
              <a:rPr lang="zh-TW" altLang="en-US">
                <a:solidFill>
                  <a:srgbClr val="FFFFFF"/>
                </a:solidFill>
                <a:cs typeface="+mn-cs"/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  <a:cs typeface="+mn-cs"/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16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16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16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2800" smtClean="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16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</p:grpSp>
        <p:sp>
          <p:nvSpPr>
            <p:cNvPr id="1116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panose="05000000000000000000" pitchFamily="2" charset="2"/>
                <a:buChar char="n"/>
                <a:defRPr/>
              </a:pPr>
              <a:endParaRPr lang="en-US" sz="2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304 h 1906"/>
                <a:gd name="T4" fmla="*/ 6225 w 5740"/>
                <a:gd name="T5" fmla="*/ 304 h 1906"/>
                <a:gd name="T6" fmla="*/ 622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2800" smtClean="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116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  <a:cs typeface="+mn-cs"/>
            </a:endParaRPr>
          </a:p>
        </p:txBody>
      </p:sp>
      <p:sp>
        <p:nvSpPr>
          <p:cNvPr id="1116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83225570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02481" r:id="rId1"/>
    <p:sldLayoutId id="2147502482" r:id="rId2"/>
    <p:sldLayoutId id="2147502483" r:id="rId3"/>
    <p:sldLayoutId id="2147502484" r:id="rId4"/>
    <p:sldLayoutId id="2147502485" r:id="rId5"/>
    <p:sldLayoutId id="2147502486" r:id="rId6"/>
    <p:sldLayoutId id="2147502487" r:id="rId7"/>
    <p:sldLayoutId id="2147502488" r:id="rId8"/>
    <p:sldLayoutId id="2147502489" r:id="rId9"/>
    <p:sldLayoutId id="2147502490" r:id="rId10"/>
    <p:sldLayoutId id="2147502491" r:id="rId11"/>
    <p:sldLayoutId id="2147502492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新細明體" panose="02020500000000000000" pitchFamily="18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anose="02020500000000000000" pitchFamily="18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anose="02020500000000000000" pitchFamily="18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anose="02020500000000000000" pitchFamily="18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anose="02020500000000000000" pitchFamily="18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panose="02020500000000000000" pitchFamily="18" charset="-12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 smtClean="0">
                <a:latin typeface="Arial" panose="020B0604020202020204" pitchFamily="34" charset="0"/>
                <a:ea typeface="PMingLiU" panose="02020500000000000000" pitchFamily="18" charset="-120"/>
              </a:defRPr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  <a:cs typeface="+mn-cs"/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 smtClean="0">
                <a:latin typeface="Arial" panose="020B0604020202020204" pitchFamily="34" charset="0"/>
                <a:ea typeface="PMingLiU" panose="02020500000000000000" pitchFamily="18" charset="-120"/>
              </a:defRPr>
            </a:lvl1pPr>
          </a:lstStyle>
          <a:p>
            <a:pPr>
              <a:defRPr/>
            </a:pPr>
            <a:fld id="{62C64F90-E73F-4683-AA83-43BD9B771CE3}" type="slidenum">
              <a:rPr lang="zh-TW" altLang="en-US">
                <a:solidFill>
                  <a:srgbClr val="FFFFFF"/>
                </a:solidFill>
                <a:cs typeface="+mn-cs"/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  <a:cs typeface="+mn-cs"/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16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16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16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2800" smtClean="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16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</p:grpSp>
        <p:sp>
          <p:nvSpPr>
            <p:cNvPr id="1116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panose="05000000000000000000" pitchFamily="2" charset="2"/>
                <a:buChar char="n"/>
                <a:defRPr/>
              </a:pPr>
              <a:endParaRPr lang="en-US" sz="2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283 h 1906"/>
                <a:gd name="T4" fmla="*/ 6245 w 5740"/>
                <a:gd name="T5" fmla="*/ 283 h 1906"/>
                <a:gd name="T6" fmla="*/ 624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2800" smtClean="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116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 smtClean="0">
                <a:latin typeface="Arial" panose="020B0604020202020204" pitchFamily="34" charset="0"/>
                <a:ea typeface="PMingLiU" panose="02020500000000000000" pitchFamily="18" charset="-120"/>
              </a:defRPr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  <a:cs typeface="+mn-cs"/>
            </a:endParaRPr>
          </a:p>
        </p:txBody>
      </p:sp>
      <p:sp>
        <p:nvSpPr>
          <p:cNvPr id="1116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05658835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02494" r:id="rId1"/>
    <p:sldLayoutId id="2147502495" r:id="rId2"/>
    <p:sldLayoutId id="2147502496" r:id="rId3"/>
    <p:sldLayoutId id="2147502497" r:id="rId4"/>
    <p:sldLayoutId id="2147502498" r:id="rId5"/>
    <p:sldLayoutId id="2147502499" r:id="rId6"/>
    <p:sldLayoutId id="2147502500" r:id="rId7"/>
    <p:sldLayoutId id="2147502501" r:id="rId8"/>
    <p:sldLayoutId id="2147502502" r:id="rId9"/>
    <p:sldLayoutId id="2147502503" r:id="rId10"/>
    <p:sldLayoutId id="2147502504" r:id="rId11"/>
    <p:sldLayoutId id="2147502505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PMingLiU" panose="02020500000000000000" pitchFamily="18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PMingLiU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PMingLiU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PMingLiU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PMingLiU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PMingLiU" panose="02020500000000000000" pitchFamily="18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PMingLiU" panose="02020500000000000000" pitchFamily="18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PMingLiU" panose="02020500000000000000" pitchFamily="18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PMingLiU" panose="02020500000000000000" pitchFamily="18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PMingLiU" panose="02020500000000000000" pitchFamily="18" charset="-12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latin typeface="Arial" pitchFamily="34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fld id="{1035C8C4-4041-4A2F-BCDA-3EB169076F1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53252" name="Group 4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53256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16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5134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116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1116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latin typeface="NSimSun" charset="0"/>
                <a:ea typeface="NSimSun" charset="0"/>
              </a:endParaRPr>
            </a:p>
          </p:txBody>
        </p:sp>
        <p:sp>
          <p:nvSpPr>
            <p:cNvPr id="5130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5325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325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1842" r:id="rId1"/>
    <p:sldLayoutId id="2147501841" r:id="rId2"/>
    <p:sldLayoutId id="2147501840" r:id="rId3"/>
    <p:sldLayoutId id="2147501839" r:id="rId4"/>
    <p:sldLayoutId id="2147501838" r:id="rId5"/>
    <p:sldLayoutId id="2147501837" r:id="rId6"/>
    <p:sldLayoutId id="2147501836" r:id="rId7"/>
    <p:sldLayoutId id="2147501835" r:id="rId8"/>
    <p:sldLayoutId id="2147501834" r:id="rId9"/>
    <p:sldLayoutId id="2147501833" r:id="rId10"/>
    <p:sldLayoutId id="2147501832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+mj-lt"/>
          <a:ea typeface="新細明體" charset="-120"/>
          <a:cs typeface="PMingLiU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新細明體" charset="-120"/>
          <a:cs typeface="PMingLiU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新細明體" charset="-120"/>
          <a:cs typeface="PMingLiU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新細明體" charset="-120"/>
          <a:cs typeface="PMingLiU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新細明體" charset="-120"/>
          <a:cs typeface="PMingLiU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PMingLiU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PMingLiU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PMingLiU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PMingLiU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3200">
          <a:solidFill>
            <a:schemeClr val="tx1"/>
          </a:solidFill>
          <a:latin typeface="+mn-lt"/>
          <a:ea typeface="新細明體" charset="-120"/>
          <a:cs typeface="PMingLiU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800">
          <a:solidFill>
            <a:schemeClr val="tx1"/>
          </a:solidFill>
          <a:latin typeface="+mn-lt"/>
          <a:ea typeface="新細明體" charset="-120"/>
          <a:cs typeface="PMingLiU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新細明體" charset="-120"/>
          <a:cs typeface="PMingLiU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新細明體" charset="-120"/>
          <a:cs typeface="PMingLiU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新細明體" charset="-120"/>
          <a:cs typeface="PMingLiU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latin typeface="Arial" panose="020B0604020202020204" pitchFamily="34" charset="0"/>
                <a:ea typeface="PMingLiU" panose="02020500000000000000" pitchFamily="18" charset="-120"/>
              </a:defRPr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  <a:cs typeface="+mn-cs"/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latin typeface="Arial" panose="020B0604020202020204" pitchFamily="34" charset="0"/>
                <a:ea typeface="PMingLiU" panose="02020500000000000000" pitchFamily="18" charset="-120"/>
              </a:defRPr>
            </a:lvl1pPr>
          </a:lstStyle>
          <a:p>
            <a:pPr>
              <a:defRPr/>
            </a:pPr>
            <a:fld id="{2EB651E9-3251-45CB-873E-678E57C55879}" type="slidenum">
              <a:rPr lang="zh-TW" altLang="en-US">
                <a:solidFill>
                  <a:srgbClr val="FFFFFF"/>
                </a:solidFill>
                <a:cs typeface="+mn-cs"/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  <a:cs typeface="+mn-cs"/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16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16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16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2800" smtClean="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16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</p:grpSp>
        <p:sp>
          <p:nvSpPr>
            <p:cNvPr id="1116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panose="05000000000000000000" pitchFamily="2" charset="2"/>
                <a:buChar char="n"/>
                <a:defRPr/>
              </a:pPr>
              <a:endParaRPr lang="en-US" sz="2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246 h 1906"/>
                <a:gd name="T4" fmla="*/ 6285 w 5740"/>
                <a:gd name="T5" fmla="*/ 246 h 1906"/>
                <a:gd name="T6" fmla="*/ 628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2800" smtClean="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116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latin typeface="Arial" panose="020B0604020202020204" pitchFamily="34" charset="0"/>
                <a:ea typeface="PMingLiU" panose="02020500000000000000" pitchFamily="18" charset="-120"/>
              </a:defRPr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  <a:cs typeface="+mn-cs"/>
            </a:endParaRPr>
          </a:p>
        </p:txBody>
      </p:sp>
      <p:sp>
        <p:nvSpPr>
          <p:cNvPr id="1116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96704052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02543" r:id="rId1"/>
    <p:sldLayoutId id="2147502544" r:id="rId2"/>
    <p:sldLayoutId id="2147502545" r:id="rId3"/>
    <p:sldLayoutId id="2147502546" r:id="rId4"/>
    <p:sldLayoutId id="2147502547" r:id="rId5"/>
    <p:sldLayoutId id="2147502548" r:id="rId6"/>
    <p:sldLayoutId id="2147502549" r:id="rId7"/>
    <p:sldLayoutId id="2147502550" r:id="rId8"/>
    <p:sldLayoutId id="2147502551" r:id="rId9"/>
    <p:sldLayoutId id="2147502552" r:id="rId10"/>
    <p:sldLayoutId id="2147502553" r:id="rId11"/>
    <p:sldLayoutId id="2147502554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PMingLiU" panose="02020500000000000000" pitchFamily="18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PMingLiU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PMingLiU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PMingLiU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PMingLiU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PMingLiU" panose="02020500000000000000" pitchFamily="18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PMingLiU" panose="02020500000000000000" pitchFamily="18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PMingLiU" panose="02020500000000000000" pitchFamily="18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PMingLiU" panose="02020500000000000000" pitchFamily="18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PMingLiU" panose="02020500000000000000" pitchFamily="18" charset="-12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latin typeface="Arial" panose="020B0604020202020204" pitchFamily="34" charset="0"/>
                <a:ea typeface="PMingLiU" panose="02020500000000000000" pitchFamily="18" charset="-120"/>
              </a:defRPr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  <a:cs typeface="+mn-cs"/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latin typeface="Arial" panose="020B0604020202020204" pitchFamily="34" charset="0"/>
                <a:ea typeface="PMingLiU" panose="02020500000000000000" pitchFamily="18" charset="-120"/>
              </a:defRPr>
            </a:lvl1pPr>
          </a:lstStyle>
          <a:p>
            <a:pPr>
              <a:defRPr/>
            </a:pPr>
            <a:fld id="{E6E11D8C-84A5-4AF9-A8EC-376FE55BE38E}" type="slidenum">
              <a:rPr lang="zh-TW" altLang="en-US">
                <a:solidFill>
                  <a:srgbClr val="FFFFFF"/>
                </a:solidFill>
                <a:cs typeface="+mn-cs"/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  <a:cs typeface="+mn-cs"/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16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16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16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2800" smtClean="0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16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panose="05000000000000000000" pitchFamily="2" charset="2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cs typeface="+mn-cs"/>
                </a:endParaRPr>
              </a:p>
            </p:txBody>
          </p:sp>
        </p:grpSp>
        <p:sp>
          <p:nvSpPr>
            <p:cNvPr id="1116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panose="05000000000000000000" pitchFamily="2" charset="2"/>
                <a:buChar char="n"/>
                <a:defRPr/>
              </a:pPr>
              <a:endParaRPr lang="en-US" sz="2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246 h 1906"/>
                <a:gd name="T4" fmla="*/ 6285 w 5740"/>
                <a:gd name="T5" fmla="*/ 246 h 1906"/>
                <a:gd name="T6" fmla="*/ 628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2800" smtClean="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1116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latin typeface="Arial" panose="020B0604020202020204" pitchFamily="34" charset="0"/>
                <a:ea typeface="PMingLiU" panose="02020500000000000000" pitchFamily="18" charset="-120"/>
              </a:defRPr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  <a:cs typeface="+mn-cs"/>
            </a:endParaRPr>
          </a:p>
        </p:txBody>
      </p:sp>
      <p:sp>
        <p:nvSpPr>
          <p:cNvPr id="1116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13245578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02568" r:id="rId1"/>
    <p:sldLayoutId id="2147502569" r:id="rId2"/>
    <p:sldLayoutId id="2147502570" r:id="rId3"/>
    <p:sldLayoutId id="2147502571" r:id="rId4"/>
    <p:sldLayoutId id="2147502572" r:id="rId5"/>
    <p:sldLayoutId id="2147502573" r:id="rId6"/>
    <p:sldLayoutId id="2147502574" r:id="rId7"/>
    <p:sldLayoutId id="2147502575" r:id="rId8"/>
    <p:sldLayoutId id="2147502576" r:id="rId9"/>
    <p:sldLayoutId id="2147502577" r:id="rId10"/>
    <p:sldLayoutId id="2147502578" r:id="rId11"/>
    <p:sldLayoutId id="2147502579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PMingLiU" panose="02020500000000000000" pitchFamily="18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PMingLiU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PMingLiU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PMingLiU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PMingLiU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PMingLiU" panose="02020500000000000000" pitchFamily="18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PMingLiU" panose="02020500000000000000" pitchFamily="18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PMingLiU" panose="02020500000000000000" pitchFamily="18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PMingLiU" panose="02020500000000000000" pitchFamily="18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PMingLiU" panose="02020500000000000000" pitchFamily="18" charset="-12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latin typeface="Arial" pitchFamily="34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fld id="{84946C42-9047-4084-9BC4-22E6B6573835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16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16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1116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16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116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89136066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02659" r:id="rId1"/>
    <p:sldLayoutId id="2147502660" r:id="rId2"/>
    <p:sldLayoutId id="2147502661" r:id="rId3"/>
    <p:sldLayoutId id="2147502662" r:id="rId4"/>
    <p:sldLayoutId id="2147502663" r:id="rId5"/>
    <p:sldLayoutId id="2147502664" r:id="rId6"/>
    <p:sldLayoutId id="2147502665" r:id="rId7"/>
    <p:sldLayoutId id="2147502666" r:id="rId8"/>
    <p:sldLayoutId id="2147502667" r:id="rId9"/>
    <p:sldLayoutId id="2147502668" r:id="rId10"/>
    <p:sldLayoutId id="2147502669" r:id="rId11"/>
    <p:sldLayoutId id="2147502670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新細明體" charset="-120"/>
          <a:cs typeface="PMingLiU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latin typeface="Arial" pitchFamily="34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fld id="{84946C42-9047-4084-9BC4-22E6B6573835}" type="slidenum">
              <a:rPr lang="zh-TW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16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16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1116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116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116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36798095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02672" r:id="rId1"/>
    <p:sldLayoutId id="2147502673" r:id="rId2"/>
    <p:sldLayoutId id="2147502674" r:id="rId3"/>
    <p:sldLayoutId id="2147502675" r:id="rId4"/>
    <p:sldLayoutId id="2147502676" r:id="rId5"/>
    <p:sldLayoutId id="2147502677" r:id="rId6"/>
    <p:sldLayoutId id="2147502678" r:id="rId7"/>
    <p:sldLayoutId id="2147502679" r:id="rId8"/>
    <p:sldLayoutId id="2147502680" r:id="rId9"/>
    <p:sldLayoutId id="2147502681" r:id="rId10"/>
    <p:sldLayoutId id="2147502682" r:id="rId11"/>
    <p:sldLayoutId id="2147502683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新細明體" charset="-120"/>
          <a:cs typeface="PMingLiU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1" y="2669688"/>
            <a:ext cx="302775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1" y="2892350"/>
            <a:ext cx="1141809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60" y="3"/>
            <a:ext cx="1202540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9" y="6096000"/>
            <a:ext cx="745301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5" y="452718"/>
            <a:ext cx="7053542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2052921"/>
            <a:ext cx="6709906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2906" y="1828801"/>
            <a:ext cx="99059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8A0C65D-1ACC-4FE7-A2BD-4D1B6DF876A8}" type="datetimeFigureOut">
              <a:rPr kumimoji="0" lang="en-US" smtClean="0">
                <a:solidFill>
                  <a:prstClr val="white">
                    <a:tint val="75000"/>
                    <a:alpha val="60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7/23/2017</a:t>
            </a:fld>
            <a:endParaRPr kumimoji="0" lang="en-US">
              <a:solidFill>
                <a:prstClr val="white">
                  <a:tint val="75000"/>
                  <a:alpha val="60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1207" y="3263400"/>
            <a:ext cx="3859795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>
                  <a:tint val="75000"/>
                  <a:alpha val="60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4407" y="295732"/>
            <a:ext cx="62864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05BE0E5-F41C-44E0-BB17-E22028D249C8}" type="slidenum">
              <a:rPr kumimoji="0" lang="en-US" smtClean="0">
                <a:solidFill>
                  <a:prstClr val="white">
                    <a:tint val="75000"/>
                  </a:prstClr>
                </a:solidFill>
                <a:latin typeface="Century Gothic" panose="020B0502020202020204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>
              <a:solidFill>
                <a:prstClr val="white">
                  <a:tint val="7500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519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502733" r:id="rId1"/>
    <p:sldLayoutId id="2147502734" r:id="rId2"/>
    <p:sldLayoutId id="2147502735" r:id="rId3"/>
    <p:sldLayoutId id="2147502736" r:id="rId4"/>
    <p:sldLayoutId id="2147502737" r:id="rId5"/>
    <p:sldLayoutId id="2147502738" r:id="rId6"/>
    <p:sldLayoutId id="2147502739" r:id="rId7"/>
    <p:sldLayoutId id="2147502740" r:id="rId8"/>
    <p:sldLayoutId id="2147502741" r:id="rId9"/>
    <p:sldLayoutId id="2147502742" r:id="rId10"/>
    <p:sldLayoutId id="2147502743" r:id="rId11"/>
    <p:sldLayoutId id="2147502744" r:id="rId12"/>
    <p:sldLayoutId id="2147502745" r:id="rId13"/>
    <p:sldLayoutId id="2147502746" r:id="rId14"/>
    <p:sldLayoutId id="2147502747" r:id="rId15"/>
    <p:sldLayoutId id="2147502748" r:id="rId16"/>
    <p:sldLayoutId id="21475027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latin typeface="Arial" pitchFamily="34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fld id="{FC6428E8-922B-45E0-904F-7E917C029FA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65540" name="Group 4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65544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16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615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116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1116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latin typeface="NSimSun" charset="0"/>
                <a:ea typeface="NSimSun" charset="0"/>
              </a:endParaRPr>
            </a:p>
          </p:txBody>
        </p:sp>
        <p:sp>
          <p:nvSpPr>
            <p:cNvPr id="615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6554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554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1853" r:id="rId1"/>
    <p:sldLayoutId id="2147501852" r:id="rId2"/>
    <p:sldLayoutId id="2147501851" r:id="rId3"/>
    <p:sldLayoutId id="2147501850" r:id="rId4"/>
    <p:sldLayoutId id="2147501849" r:id="rId5"/>
    <p:sldLayoutId id="2147501848" r:id="rId6"/>
    <p:sldLayoutId id="2147501847" r:id="rId7"/>
    <p:sldLayoutId id="2147501846" r:id="rId8"/>
    <p:sldLayoutId id="2147501845" r:id="rId9"/>
    <p:sldLayoutId id="2147501844" r:id="rId10"/>
    <p:sldLayoutId id="2147501843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+mj-lt"/>
          <a:ea typeface="新細明體" charset="-120"/>
          <a:cs typeface="PMingLiU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新細明體" charset="-120"/>
          <a:cs typeface="PMingLiU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新細明體" charset="-120"/>
          <a:cs typeface="PMingLiU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新細明體" charset="-120"/>
          <a:cs typeface="PMingLiU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新細明體" charset="-120"/>
          <a:cs typeface="PMingLiU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PMingLiU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PMingLiU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PMingLiU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PMingLiU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3200">
          <a:solidFill>
            <a:schemeClr val="tx1"/>
          </a:solidFill>
          <a:latin typeface="+mn-lt"/>
          <a:ea typeface="新細明體" charset="-120"/>
          <a:cs typeface="PMingLiU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800">
          <a:solidFill>
            <a:schemeClr val="tx1"/>
          </a:solidFill>
          <a:latin typeface="+mn-lt"/>
          <a:ea typeface="新細明體" charset="-120"/>
          <a:cs typeface="PMingLiU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新細明體" charset="-120"/>
          <a:cs typeface="PMingLiU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新細明體" charset="-120"/>
          <a:cs typeface="PMingLiU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新細明體" charset="-120"/>
          <a:cs typeface="PMingLiU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latin typeface="Arial" pitchFamily="34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fld id="{ADAA5682-80BB-4B1A-A1C9-568A630C970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77828" name="Group 4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778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16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7182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116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1116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latin typeface="NSimSun" charset="0"/>
                <a:ea typeface="NSimSun" charset="0"/>
              </a:endParaRPr>
            </a:p>
          </p:txBody>
        </p:sp>
        <p:sp>
          <p:nvSpPr>
            <p:cNvPr id="717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5 h 1906"/>
                <a:gd name="T4" fmla="*/ 6776 w 5740"/>
                <a:gd name="T5" fmla="*/ 45 h 1906"/>
                <a:gd name="T6" fmla="*/ 677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778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78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1864" r:id="rId1"/>
    <p:sldLayoutId id="2147501863" r:id="rId2"/>
    <p:sldLayoutId id="2147501862" r:id="rId3"/>
    <p:sldLayoutId id="2147501861" r:id="rId4"/>
    <p:sldLayoutId id="2147501860" r:id="rId5"/>
    <p:sldLayoutId id="2147501859" r:id="rId6"/>
    <p:sldLayoutId id="2147501858" r:id="rId7"/>
    <p:sldLayoutId id="2147501857" r:id="rId8"/>
    <p:sldLayoutId id="2147501856" r:id="rId9"/>
    <p:sldLayoutId id="2147501855" r:id="rId10"/>
    <p:sldLayoutId id="2147501854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+mj-lt"/>
          <a:ea typeface="新細明體" charset="-120"/>
          <a:cs typeface="PMingLiU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新細明體" charset="-120"/>
          <a:cs typeface="PMingLiU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新細明體" charset="-120"/>
          <a:cs typeface="PMingLiU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新細明體" charset="-120"/>
          <a:cs typeface="PMingLiU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新細明體" charset="-120"/>
          <a:cs typeface="PMingLiU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PMingLiU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PMingLiU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PMingLiU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PMingLiU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3200">
          <a:solidFill>
            <a:schemeClr val="tx1"/>
          </a:solidFill>
          <a:latin typeface="+mn-lt"/>
          <a:ea typeface="新細明體" charset="-120"/>
          <a:cs typeface="PMingLiU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800">
          <a:solidFill>
            <a:schemeClr val="tx1"/>
          </a:solidFill>
          <a:latin typeface="+mn-lt"/>
          <a:ea typeface="新細明體" charset="-120"/>
          <a:cs typeface="PMingLiU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新細明體" charset="-120"/>
          <a:cs typeface="PMingLiU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新細明體" charset="-120"/>
          <a:cs typeface="PMingLiU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新細明體" charset="-120"/>
          <a:cs typeface="PMingLiU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solidFill>
                  <a:srgbClr val="FFFFFF"/>
                </a:solidFill>
                <a:latin typeface="Arial" pitchFamily="34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fld id="{121C053B-53D9-4EF7-A693-DA2FD6B9477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90116" name="Group 4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9012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16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8206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116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1116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820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9011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011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1875" r:id="rId1"/>
    <p:sldLayoutId id="2147501874" r:id="rId2"/>
    <p:sldLayoutId id="2147501873" r:id="rId3"/>
    <p:sldLayoutId id="2147501872" r:id="rId4"/>
    <p:sldLayoutId id="2147501871" r:id="rId5"/>
    <p:sldLayoutId id="2147501870" r:id="rId6"/>
    <p:sldLayoutId id="2147501869" r:id="rId7"/>
    <p:sldLayoutId id="2147501868" r:id="rId8"/>
    <p:sldLayoutId id="2147501867" r:id="rId9"/>
    <p:sldLayoutId id="2147501866" r:id="rId10"/>
    <p:sldLayoutId id="2147501865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+mj-lt"/>
          <a:ea typeface="新細明體" charset="-120"/>
          <a:cs typeface="PMingLiU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新細明體" charset="-120"/>
          <a:cs typeface="PMingLiU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新細明體" charset="-120"/>
          <a:cs typeface="PMingLiU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新細明體" charset="-120"/>
          <a:cs typeface="PMingLiU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新細明體" charset="-120"/>
          <a:cs typeface="PMingLiU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PMingLiU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PMingLiU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PMingLiU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Garamond" pitchFamily="18" charset="0"/>
          <a:ea typeface="PMingLiU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3200">
          <a:solidFill>
            <a:schemeClr val="tx1"/>
          </a:solidFill>
          <a:latin typeface="+mn-lt"/>
          <a:ea typeface="新細明體" charset="-120"/>
          <a:cs typeface="PMingLiU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800">
          <a:solidFill>
            <a:schemeClr val="tx1"/>
          </a:solidFill>
          <a:latin typeface="+mn-lt"/>
          <a:ea typeface="新細明體" charset="-120"/>
          <a:cs typeface="PMingLiU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新細明體" charset="-120"/>
          <a:cs typeface="PMingLiU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新細明體" charset="-120"/>
          <a:cs typeface="PMingLiU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新細明體" charset="-120"/>
          <a:cs typeface="PMingLiU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solidFill>
                  <a:srgbClr val="FFFFFF"/>
                </a:solidFill>
                <a:latin typeface="Arial" pitchFamily="34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fld id="{25FC7AFB-B707-47C6-B17E-ED260A5B168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102404" name="Group 4"/>
          <p:cNvGrpSpPr>
            <a:grpSpLocks/>
          </p:cNvGrpSpPr>
          <p:nvPr/>
        </p:nvGrpSpPr>
        <p:grpSpPr bwMode="auto">
          <a:xfrm>
            <a:off x="3" y="6"/>
            <a:ext cx="9140825" cy="6850063"/>
            <a:chOff x="0" y="0"/>
            <a:chExt cx="5758" cy="4315"/>
          </a:xfrm>
        </p:grpSpPr>
        <p:grpSp>
          <p:nvGrpSpPr>
            <p:cNvPr id="102408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16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1116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  <p:sp>
            <p:nvSpPr>
              <p:cNvPr id="9230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116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FFCC00"/>
                  </a:buClr>
                  <a:buSzPct val="70000"/>
                  <a:buFont typeface="Wingdings" charset="0"/>
                  <a:buChar char="n"/>
                  <a:defRPr/>
                </a:pPr>
                <a:endParaRPr lang="en-US" sz="2800">
                  <a:solidFill>
                    <a:srgbClr val="FFFFFF"/>
                  </a:solidFill>
                  <a:latin typeface="NSimSun" charset="0"/>
                  <a:ea typeface="NSimSun" charset="0"/>
                </a:endParaRPr>
              </a:p>
            </p:txBody>
          </p:sp>
        </p:grpSp>
        <p:sp>
          <p:nvSpPr>
            <p:cNvPr id="1116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FFCC00"/>
                </a:buClr>
                <a:buSzPct val="70000"/>
                <a:buFont typeface="Wingdings" charset="0"/>
                <a:buChar char="n"/>
                <a:defRPr/>
              </a:pPr>
              <a:endParaRPr lang="en-US" sz="2800">
                <a:solidFill>
                  <a:srgbClr val="FFFFFF"/>
                </a:solidFill>
                <a:latin typeface="NSimSun" charset="0"/>
                <a:ea typeface="NSimSun" charset="0"/>
              </a:endParaRPr>
            </a:p>
          </p:txBody>
        </p:sp>
        <p:sp>
          <p:nvSpPr>
            <p:cNvPr id="922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8 h 1906"/>
                <a:gd name="T4" fmla="*/ 6755 w 5740"/>
                <a:gd name="T5" fmla="*/ 48 h 1906"/>
                <a:gd name="T6" fmla="*/ 6755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116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200" b="0">
                <a:solidFill>
                  <a:srgbClr val="FFFFFF"/>
                </a:solidFill>
                <a:latin typeface="Arial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6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02165" r:id="rId1"/>
    <p:sldLayoutId id="2147501886" r:id="rId2"/>
    <p:sldLayoutId id="2147501885" r:id="rId3"/>
    <p:sldLayoutId id="2147501884" r:id="rId4"/>
    <p:sldLayoutId id="2147501883" r:id="rId5"/>
    <p:sldLayoutId id="2147501882" r:id="rId6"/>
    <p:sldLayoutId id="2147501881" r:id="rId7"/>
    <p:sldLayoutId id="2147501880" r:id="rId8"/>
    <p:sldLayoutId id="2147501879" r:id="rId9"/>
    <p:sldLayoutId id="2147501878" r:id="rId10"/>
    <p:sldLayoutId id="2147501877" r:id="rId11"/>
    <p:sldLayoutId id="2147501876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新細明體" charset="-120"/>
          <a:cs typeface="PMingLiU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charset="-120"/>
          <a:cs typeface="PMingLiU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新細明體" charset="-120"/>
          <a:cs typeface="PMingLiU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2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594" y="1062408"/>
            <a:ext cx="6858000" cy="653971"/>
          </a:xfrm>
        </p:spPr>
        <p:txBody>
          <a:bodyPr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TW" sz="3200" b="1" dirty="0" smtClean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在神的殿中、有記念、有名號、比有兒女的更美．</a:t>
            </a:r>
            <a:r>
              <a:rPr lang="en-US" sz="3200" dirty="0" smtClean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3573" y="1289203"/>
            <a:ext cx="7058494" cy="5491098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smtClean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 </a:t>
            </a:r>
            <a:r>
              <a:rPr lang="zh-TW" altLang="en-US" sz="26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使徒行傳 </a:t>
            </a:r>
            <a:r>
              <a:rPr lang="en-US" altLang="zh-TW" sz="26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8: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altLang="zh-TW" sz="26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26</a:t>
            </a:r>
            <a:r>
              <a:rPr lang="zh-TW" altLang="en-US" sz="26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有主的一個使者對腓利說、起來、向南走、往那從耶路撒冷下迦薩的路上去。那路是曠野。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altLang="zh-TW" sz="26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27</a:t>
            </a:r>
            <a:r>
              <a:rPr lang="zh-TW" altLang="en-US" sz="26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腓利就起身去了．不料、有一個埃提阿伯</a:t>
            </a:r>
            <a:r>
              <a:rPr lang="en-US" altLang="zh-TW" sz="26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〔</a:t>
            </a:r>
            <a:r>
              <a:rPr lang="zh-TW" altLang="en-US" sz="26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即古實見以賽亞十八章一節</a:t>
            </a:r>
            <a:r>
              <a:rPr lang="en-US" altLang="zh-TW" sz="26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〕</a:t>
            </a:r>
            <a:r>
              <a:rPr lang="zh-TW" altLang="en-US" sz="26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人、是個有大權的太監、在埃提阿伯女王干大基的手下總管銀庫、他上耶路撒冷禮拜去了．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altLang="zh-TW" sz="26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28</a:t>
            </a:r>
            <a:r>
              <a:rPr lang="zh-TW" altLang="en-US" sz="26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現在回來、在車上坐著、念先知以賽亞的書。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altLang="zh-TW" sz="26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29</a:t>
            </a:r>
            <a:r>
              <a:rPr lang="zh-TW" altLang="en-US" sz="26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聖靈對腓利說、你去貼近那車走。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altLang="zh-TW" sz="26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30</a:t>
            </a:r>
            <a:r>
              <a:rPr lang="zh-TW" altLang="en-US" sz="26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腓利就跑到太監那裡、聽見他念先知以賽亞的書、便問他說、你所念的、你明白麼。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altLang="zh-TW" sz="26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31</a:t>
            </a:r>
            <a:r>
              <a:rPr lang="zh-TW" altLang="en-US" sz="26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他說、沒有人指教我、怎能明白呢。於是請腓利上車、與他同坐。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altLang="zh-TW" sz="26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32</a:t>
            </a:r>
            <a:r>
              <a:rPr lang="zh-TW" altLang="en-US" sz="26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他所念的那段經、說、</a:t>
            </a:r>
            <a:r>
              <a:rPr lang="en-US" altLang="zh-TW" sz="26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『</a:t>
            </a:r>
            <a:r>
              <a:rPr lang="zh-TW" altLang="en-US" sz="26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他像羊被牽到宰殺之地、又像羊羔在剪毛的人手下無聲、他也是這樣不開口。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altLang="zh-TW" sz="26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33</a:t>
            </a:r>
            <a:r>
              <a:rPr lang="zh-TW" altLang="en-US" sz="26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他卑微的時候、人不按公義審判他．</a:t>
            </a:r>
            <a:r>
              <a:rPr lang="en-US" altLang="zh-TW" sz="26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〔</a:t>
            </a:r>
            <a:r>
              <a:rPr lang="zh-TW" altLang="en-US" sz="26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原文作他的審判被奪去</a:t>
            </a:r>
            <a:r>
              <a:rPr lang="en-US" altLang="zh-TW" sz="26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〕</a:t>
            </a:r>
            <a:r>
              <a:rPr lang="zh-TW" altLang="en-US" sz="26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誰能述說他的世代、因為他的生命從地上奪去。</a:t>
            </a:r>
            <a:r>
              <a:rPr lang="en-US" altLang="zh-TW" sz="26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』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altLang="zh-TW" sz="26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34</a:t>
            </a:r>
            <a:r>
              <a:rPr lang="zh-TW" altLang="en-US" sz="26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太監對腓利說、請問、先知說這話、是指著誰、是指著自己呢、是指著別人呢。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altLang="zh-TW" sz="26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35</a:t>
            </a:r>
            <a:r>
              <a:rPr lang="zh-TW" altLang="en-US" sz="26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腓利就開口從這經上起、對他傳講耶穌。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altLang="zh-TW" sz="26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36</a:t>
            </a:r>
            <a:r>
              <a:rPr lang="zh-TW" altLang="en-US" sz="26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二人正往前走、到了有水的地方．太監說、看哪、這裡有水、我受洗有甚麼妨礙呢。</a:t>
            </a:r>
            <a:r>
              <a:rPr lang="en-US" altLang="zh-TW" sz="26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〔</a:t>
            </a:r>
            <a:r>
              <a:rPr lang="zh-TW" altLang="en-US" sz="26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有古卷在此有若是一心相信</a:t>
            </a:r>
            <a:r>
              <a:rPr lang="en-US" altLang="zh-TW" sz="26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〕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altLang="zh-TW" sz="26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37〔</a:t>
            </a:r>
            <a:r>
              <a:rPr lang="zh-TW" altLang="en-US" sz="26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腓利說你可以他回答說我信耶穌基督是　神的兒子</a:t>
            </a:r>
            <a:r>
              <a:rPr lang="en-US" altLang="zh-TW" sz="26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〕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altLang="zh-TW" sz="26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38</a:t>
            </a:r>
            <a:r>
              <a:rPr lang="zh-TW" altLang="en-US" sz="26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於是吩咐車站住、腓利和太監二人同下水裡去、腓利就給他施洗。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altLang="zh-TW" sz="26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39</a:t>
            </a:r>
            <a:r>
              <a:rPr lang="zh-TW" altLang="en-US" sz="26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從水裡上來、主的靈把腓利提了去、太監也不再見他了、就歡歡喜喜的走路</a:t>
            </a:r>
            <a:r>
              <a:rPr lang="zh-TW" altLang="en-US" sz="2300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。</a:t>
            </a: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 smtClean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25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94" y="1114147"/>
            <a:ext cx="6363325" cy="564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0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93" y="1221266"/>
            <a:ext cx="6003898" cy="534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1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90" y="139529"/>
            <a:ext cx="4684619" cy="41810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383" y="3899636"/>
            <a:ext cx="3011704" cy="3011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2261" y="910656"/>
            <a:ext cx="1602074" cy="28481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509" y="4438787"/>
            <a:ext cx="1994535" cy="216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6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4" y="67462"/>
            <a:ext cx="4242215" cy="42422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060" y="1598322"/>
            <a:ext cx="4545769" cy="454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4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80" y="2102583"/>
            <a:ext cx="4483200" cy="35791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902" y="2102583"/>
            <a:ext cx="4211552" cy="357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0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710" y="1584507"/>
            <a:ext cx="5479517" cy="48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1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332" y="2735736"/>
            <a:ext cx="3520579" cy="35205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71" y="2365370"/>
            <a:ext cx="2213858" cy="38909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30772" y="502705"/>
            <a:ext cx="690765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b="0" dirty="0" smtClean="0">
                <a:solidFill>
                  <a:prstClr val="white"/>
                </a:solidFill>
                <a:latin typeface="Century Gothic" panose="020B0502020202020204"/>
                <a:ea typeface="+mn-ea"/>
                <a:cs typeface="+mn-cs"/>
              </a:rPr>
              <a:t>“We have been silent witnesses of evil deeds; we have learnt the arts of equivocation and </a:t>
            </a:r>
            <a:r>
              <a:rPr kumimoji="0" lang="en-US" sz="1800" b="0" dirty="0" err="1" smtClean="0">
                <a:solidFill>
                  <a:prstClr val="white"/>
                </a:solidFill>
                <a:latin typeface="Century Gothic" panose="020B0502020202020204"/>
                <a:ea typeface="+mn-ea"/>
                <a:cs typeface="+mn-cs"/>
              </a:rPr>
              <a:t>pretence</a:t>
            </a:r>
            <a:r>
              <a:rPr kumimoji="0" lang="en-US" sz="1800" b="0" dirty="0" smtClean="0">
                <a:solidFill>
                  <a:prstClr val="white"/>
                </a:solidFill>
                <a:latin typeface="Century Gothic" panose="020B0502020202020204"/>
                <a:ea typeface="+mn-ea"/>
                <a:cs typeface="+mn-cs"/>
              </a:rPr>
              <a:t>; experience has made us suspicious of others and kept us from being truthful and open; Are we still of any use?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800" b="0" dirty="0">
                <a:solidFill>
                  <a:prstClr val="white"/>
                </a:solidFill>
                <a:latin typeface="Century Gothic" panose="020B0502020202020204"/>
                <a:ea typeface="+mn-ea"/>
                <a:cs typeface="+mn-cs"/>
              </a:rPr>
              <a:t>― Dietrich Bonhoeffer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 dirty="0" smtClean="0">
              <a:solidFill>
                <a:prstClr val="white"/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97943" y="199603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sz="1800" b="0" dirty="0">
              <a:solidFill>
                <a:prstClr val="white"/>
              </a:solidFill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24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3900" y="1615503"/>
            <a:ext cx="6616283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dirty="0" smtClean="0">
                <a:solidFill>
                  <a:prstClr val="white"/>
                </a:solidFill>
                <a:latin typeface="Century Gothic" panose="020B0502020202020204"/>
                <a:ea typeface="新細明體"/>
                <a:cs typeface="+mn-cs"/>
              </a:rPr>
              <a:t>以賽亞書 </a:t>
            </a:r>
            <a:r>
              <a:rPr kumimoji="0" lang="en-US" altLang="zh-TW" sz="2400" dirty="0" smtClean="0">
                <a:solidFill>
                  <a:prstClr val="white"/>
                </a:solidFill>
                <a:latin typeface="Century Gothic" panose="020B0502020202020204"/>
                <a:ea typeface="新細明體"/>
                <a:cs typeface="+mn-cs"/>
              </a:rPr>
              <a:t>56</a:t>
            </a:r>
            <a:r>
              <a:rPr kumimoji="0" lang="en-US" altLang="zh-TW" sz="1800" b="0" dirty="0" smtClean="0">
                <a:solidFill>
                  <a:prstClr val="white"/>
                </a:solidFill>
                <a:latin typeface="Century Gothic" panose="020B0502020202020204"/>
                <a:ea typeface="新細明體"/>
                <a:cs typeface="+mn-cs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altLang="zh-TW" sz="1800" b="0" dirty="0" smtClean="0">
              <a:solidFill>
                <a:prstClr val="white"/>
              </a:solidFill>
              <a:latin typeface="Century Gothic" panose="020B0502020202020204"/>
              <a:ea typeface="新細明體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800" b="0" dirty="0" smtClean="0">
                <a:solidFill>
                  <a:prstClr val="white"/>
                </a:solidFill>
                <a:latin typeface="Century Gothic" panose="020B0502020202020204"/>
                <a:ea typeface="新細明體"/>
                <a:cs typeface="+mn-cs"/>
              </a:rPr>
              <a:t>1</a:t>
            </a:r>
            <a:r>
              <a:rPr kumimoji="0" lang="zh-TW" altLang="en-US" sz="1800" b="0" dirty="0" smtClean="0">
                <a:solidFill>
                  <a:prstClr val="white"/>
                </a:solidFill>
                <a:latin typeface="Century Gothic" panose="020B0502020202020204"/>
                <a:ea typeface="新細明體"/>
                <a:cs typeface="+mn-cs"/>
              </a:rPr>
              <a:t>耶和華如此說、你們當守公平、行公義．因我的救恩臨近、我的公義將要顯現。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800" b="0" dirty="0" smtClean="0">
                <a:solidFill>
                  <a:prstClr val="white"/>
                </a:solidFill>
                <a:latin typeface="Century Gothic" panose="020B0502020202020204"/>
                <a:ea typeface="新細明體"/>
                <a:cs typeface="+mn-cs"/>
              </a:rPr>
              <a:t>2</a:t>
            </a:r>
            <a:r>
              <a:rPr kumimoji="0" lang="zh-TW" altLang="en-US" sz="1800" b="0" dirty="0" smtClean="0">
                <a:solidFill>
                  <a:prstClr val="white"/>
                </a:solidFill>
                <a:latin typeface="Century Gothic" panose="020B0502020202020204"/>
                <a:ea typeface="新細明體"/>
                <a:cs typeface="+mn-cs"/>
              </a:rPr>
              <a:t>謹守安息日而不干犯、禁止己手而不作惡．如此行、如此持守的人、便為有福。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800" b="0" dirty="0" smtClean="0">
                <a:solidFill>
                  <a:prstClr val="white"/>
                </a:solidFill>
                <a:latin typeface="Century Gothic" panose="020B0502020202020204"/>
                <a:ea typeface="新細明體"/>
                <a:cs typeface="+mn-cs"/>
              </a:rPr>
              <a:t>3</a:t>
            </a:r>
            <a:r>
              <a:rPr kumimoji="0" lang="zh-TW" altLang="en-US" sz="1800" b="0" dirty="0" smtClean="0">
                <a:solidFill>
                  <a:prstClr val="white"/>
                </a:solidFill>
                <a:latin typeface="Century Gothic" panose="020B0502020202020204"/>
                <a:ea typeface="新細明體"/>
                <a:cs typeface="+mn-cs"/>
              </a:rPr>
              <a:t>與耶和華聯合的外邦人不要說、耶和華必定將我從他民中分別出來．太監也不要說、我是枯樹。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800" b="0" dirty="0" smtClean="0">
                <a:solidFill>
                  <a:prstClr val="white"/>
                </a:solidFill>
                <a:latin typeface="Century Gothic" panose="020B0502020202020204"/>
                <a:ea typeface="新細明體"/>
                <a:cs typeface="+mn-cs"/>
              </a:rPr>
              <a:t>4</a:t>
            </a:r>
            <a:r>
              <a:rPr kumimoji="0" lang="zh-TW" altLang="en-US" sz="1800" b="0" dirty="0" smtClean="0">
                <a:solidFill>
                  <a:prstClr val="white"/>
                </a:solidFill>
                <a:latin typeface="Century Gothic" panose="020B0502020202020204"/>
                <a:ea typeface="新細明體"/>
                <a:cs typeface="+mn-cs"/>
              </a:rPr>
              <a:t>因為耶和華如此說、那些謹守我的安息日、揀選我所喜悅的事、持守我約的太監．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800" b="0" dirty="0" smtClean="0">
                <a:solidFill>
                  <a:prstClr val="white"/>
                </a:solidFill>
                <a:latin typeface="Century Gothic" panose="020B0502020202020204"/>
                <a:ea typeface="新細明體"/>
                <a:cs typeface="+mn-cs"/>
              </a:rPr>
              <a:t>5</a:t>
            </a:r>
            <a:r>
              <a:rPr kumimoji="0" lang="zh-TW" altLang="en-US" sz="1800" b="0" dirty="0" smtClean="0">
                <a:solidFill>
                  <a:prstClr val="white"/>
                </a:solidFill>
                <a:latin typeface="Century Gothic" panose="020B0502020202020204"/>
                <a:ea typeface="新細明體"/>
                <a:cs typeface="+mn-cs"/>
              </a:rPr>
              <a:t>我必使他們在我殿中、在我牆內、有記念、有名號、比有兒女的更美．我必賜他們永遠的名、不能剪除。</a:t>
            </a:r>
            <a:endParaRPr kumimoji="0" lang="en-US" altLang="zh-TW" sz="1800" b="0" dirty="0" smtClean="0">
              <a:solidFill>
                <a:prstClr val="white"/>
              </a:solidFill>
              <a:latin typeface="Century Gothic" panose="020B0502020202020204"/>
              <a:ea typeface="新細明體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altLang="zh-TW" sz="1800" b="0" dirty="0">
              <a:solidFill>
                <a:prstClr val="white"/>
              </a:solidFill>
              <a:latin typeface="Century Gothic" panose="020B0502020202020204"/>
              <a:ea typeface="新細明體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altLang="zh-TW" sz="1800" b="0" dirty="0" smtClean="0">
              <a:solidFill>
                <a:prstClr val="white"/>
              </a:solidFill>
              <a:latin typeface="Century Gothic" panose="020B0502020202020204"/>
              <a:ea typeface="新細明體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altLang="zh-TW" sz="1800" b="0" dirty="0">
              <a:solidFill>
                <a:prstClr val="white"/>
              </a:solidFill>
              <a:latin typeface="Century Gothic" panose="020B0502020202020204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26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504" y="1316220"/>
            <a:ext cx="59055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5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60062" y="2043130"/>
            <a:ext cx="6627527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dirty="0" smtClean="0">
                <a:solidFill>
                  <a:prstClr val="white"/>
                </a:solidFill>
                <a:latin typeface="Century Gothic" panose="020B0502020202020204"/>
                <a:ea typeface="新細明體"/>
                <a:cs typeface="+mn-cs"/>
              </a:rPr>
              <a:t>以賽亞書 </a:t>
            </a:r>
            <a:r>
              <a:rPr kumimoji="0" lang="en-US" altLang="zh-TW" sz="2400" dirty="0" smtClean="0">
                <a:solidFill>
                  <a:prstClr val="white"/>
                </a:solidFill>
                <a:latin typeface="Century Gothic" panose="020B0502020202020204"/>
                <a:ea typeface="新細明體"/>
                <a:cs typeface="+mn-cs"/>
              </a:rPr>
              <a:t>53: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altLang="zh-TW" sz="2400" dirty="0" smtClean="0">
              <a:solidFill>
                <a:prstClr val="white"/>
              </a:solidFill>
              <a:latin typeface="Century Gothic" panose="020B0502020202020204"/>
              <a:ea typeface="新細明體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800" b="0" dirty="0" smtClean="0">
                <a:solidFill>
                  <a:prstClr val="white"/>
                </a:solidFill>
                <a:latin typeface="Century Gothic" panose="020B0502020202020204"/>
                <a:ea typeface="新細明體"/>
                <a:cs typeface="+mn-cs"/>
              </a:rPr>
              <a:t>4 </a:t>
            </a:r>
            <a:r>
              <a:rPr kumimoji="0" lang="zh-TW" altLang="en-US" sz="1800" b="0" dirty="0" smtClean="0">
                <a:solidFill>
                  <a:prstClr val="white"/>
                </a:solidFill>
                <a:latin typeface="Century Gothic" panose="020B0502020202020204"/>
                <a:ea typeface="新細明體"/>
                <a:cs typeface="+mn-cs"/>
              </a:rPr>
              <a:t>他誠然擔當我們的憂患、背負我們的痛苦．我們卻以為他受責罰、被　神擊打苦待了。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800" b="0" dirty="0" smtClean="0">
                <a:solidFill>
                  <a:prstClr val="white"/>
                </a:solidFill>
                <a:latin typeface="Century Gothic" panose="020B0502020202020204"/>
                <a:ea typeface="新細明體"/>
                <a:cs typeface="+mn-cs"/>
              </a:rPr>
              <a:t>5</a:t>
            </a:r>
            <a:r>
              <a:rPr kumimoji="0" lang="zh-TW" altLang="en-US" sz="1800" b="0" dirty="0" smtClean="0">
                <a:solidFill>
                  <a:prstClr val="white"/>
                </a:solidFill>
                <a:latin typeface="Century Gothic" panose="020B0502020202020204"/>
                <a:ea typeface="新細明體"/>
                <a:cs typeface="+mn-cs"/>
              </a:rPr>
              <a:t>那知他為我們的過犯受害、為我們的罪孽壓傷．因他受的刑罰我們得平安．因他受的鞭傷我們得醫治。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800" b="0" dirty="0" smtClean="0">
                <a:solidFill>
                  <a:prstClr val="white"/>
                </a:solidFill>
                <a:latin typeface="Century Gothic" panose="020B0502020202020204"/>
                <a:ea typeface="新細明體"/>
                <a:cs typeface="+mn-cs"/>
              </a:rPr>
              <a:t>6</a:t>
            </a:r>
            <a:r>
              <a:rPr kumimoji="0" lang="zh-TW" altLang="en-US" sz="1800" b="0" dirty="0" smtClean="0">
                <a:solidFill>
                  <a:prstClr val="white"/>
                </a:solidFill>
                <a:latin typeface="Century Gothic" panose="020B0502020202020204"/>
                <a:ea typeface="新細明體"/>
                <a:cs typeface="+mn-cs"/>
              </a:rPr>
              <a:t>我們都如羊走迷、各人偏行己路．耶和華使我們眾人的罪孽都歸在他身上。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800" b="0" dirty="0" smtClean="0">
                <a:solidFill>
                  <a:prstClr val="white"/>
                </a:solidFill>
                <a:latin typeface="Century Gothic" panose="020B0502020202020204"/>
                <a:ea typeface="新細明體"/>
                <a:cs typeface="+mn-cs"/>
              </a:rPr>
              <a:t>7</a:t>
            </a:r>
            <a:r>
              <a:rPr kumimoji="0" lang="zh-TW" altLang="en-US" sz="1800" b="0" dirty="0" smtClean="0">
                <a:solidFill>
                  <a:prstClr val="white"/>
                </a:solidFill>
                <a:latin typeface="Century Gothic" panose="020B0502020202020204"/>
                <a:ea typeface="新細明體"/>
                <a:cs typeface="+mn-cs"/>
              </a:rPr>
              <a:t>他被欺壓、在受苦的時候卻不開口．</a:t>
            </a:r>
            <a:r>
              <a:rPr kumimoji="0" lang="en-US" altLang="zh-TW" sz="1800" b="0" dirty="0" smtClean="0">
                <a:solidFill>
                  <a:prstClr val="white"/>
                </a:solidFill>
                <a:latin typeface="Century Gothic" panose="020B0502020202020204"/>
                <a:ea typeface="新細明體"/>
                <a:cs typeface="+mn-cs"/>
              </a:rPr>
              <a:t>〔</a:t>
            </a:r>
            <a:r>
              <a:rPr kumimoji="0" lang="zh-TW" altLang="en-US" sz="1800" b="0" dirty="0" smtClean="0">
                <a:solidFill>
                  <a:prstClr val="white"/>
                </a:solidFill>
                <a:latin typeface="Century Gothic" panose="020B0502020202020204"/>
                <a:ea typeface="新細明體"/>
                <a:cs typeface="+mn-cs"/>
              </a:rPr>
              <a:t>或作他受欺壓卻自卑不開口</a:t>
            </a:r>
            <a:r>
              <a:rPr kumimoji="0" lang="en-US" altLang="zh-TW" sz="1800" b="0" dirty="0" smtClean="0">
                <a:solidFill>
                  <a:prstClr val="white"/>
                </a:solidFill>
                <a:latin typeface="Century Gothic" panose="020B0502020202020204"/>
                <a:ea typeface="新細明體"/>
                <a:cs typeface="+mn-cs"/>
              </a:rPr>
              <a:t>〕</a:t>
            </a:r>
            <a:r>
              <a:rPr kumimoji="0" lang="zh-TW" altLang="en-US" sz="1800" b="0" dirty="0" smtClean="0">
                <a:solidFill>
                  <a:prstClr val="white"/>
                </a:solidFill>
                <a:latin typeface="Century Gothic" panose="020B0502020202020204"/>
                <a:ea typeface="新細明體"/>
                <a:cs typeface="+mn-cs"/>
              </a:rPr>
              <a:t>他像羊羔被牽到宰殺之地、又像羊在剪毛的人手下無聲、他也是這樣不開口．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800" b="0" dirty="0" smtClean="0">
                <a:solidFill>
                  <a:prstClr val="white"/>
                </a:solidFill>
                <a:latin typeface="Century Gothic" panose="020B0502020202020204"/>
                <a:ea typeface="新細明體"/>
                <a:cs typeface="+mn-cs"/>
              </a:rPr>
              <a:t>8</a:t>
            </a:r>
            <a:r>
              <a:rPr kumimoji="0" lang="zh-TW" altLang="en-US" sz="1800" b="0" dirty="0" smtClean="0">
                <a:solidFill>
                  <a:prstClr val="white"/>
                </a:solidFill>
                <a:latin typeface="Century Gothic" panose="020B0502020202020204"/>
                <a:ea typeface="新細明體"/>
                <a:cs typeface="+mn-cs"/>
              </a:rPr>
              <a:t>因受欺壓和審判他被奪去．至於他同世的人、誰想他受鞭打、從活人之地被剪除、是因我百姓的罪過呢。</a:t>
            </a:r>
            <a:endParaRPr kumimoji="0" lang="zh-TW" altLang="en-US" sz="1800" b="0" dirty="0">
              <a:solidFill>
                <a:prstClr val="white"/>
              </a:solidFill>
              <a:latin typeface="Century Gothic" panose="020B0502020202020204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22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3900" y="1615503"/>
            <a:ext cx="6616283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2400" dirty="0" smtClean="0">
                <a:solidFill>
                  <a:prstClr val="white"/>
                </a:solidFill>
                <a:latin typeface="Century Gothic" panose="020B0502020202020204"/>
                <a:ea typeface="新細明體"/>
                <a:cs typeface="+mn-cs"/>
              </a:rPr>
              <a:t>以賽亞書 </a:t>
            </a:r>
            <a:r>
              <a:rPr kumimoji="0" lang="en-US" altLang="zh-TW" sz="2400" dirty="0" smtClean="0">
                <a:solidFill>
                  <a:prstClr val="white"/>
                </a:solidFill>
                <a:latin typeface="Century Gothic" panose="020B0502020202020204"/>
                <a:ea typeface="新細明體"/>
                <a:cs typeface="+mn-cs"/>
              </a:rPr>
              <a:t>56</a:t>
            </a:r>
            <a:r>
              <a:rPr kumimoji="0" lang="en-US" altLang="zh-TW" sz="1800" b="0" dirty="0" smtClean="0">
                <a:solidFill>
                  <a:prstClr val="white"/>
                </a:solidFill>
                <a:latin typeface="Century Gothic" panose="020B0502020202020204"/>
                <a:ea typeface="新細明體"/>
                <a:cs typeface="+mn-cs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altLang="zh-TW" sz="1800" b="0" dirty="0" smtClean="0">
              <a:solidFill>
                <a:prstClr val="white"/>
              </a:solidFill>
              <a:latin typeface="Century Gothic" panose="020B0502020202020204"/>
              <a:ea typeface="新細明體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800" b="0" dirty="0" smtClean="0">
                <a:solidFill>
                  <a:prstClr val="white"/>
                </a:solidFill>
                <a:latin typeface="Century Gothic" panose="020B0502020202020204"/>
                <a:ea typeface="新細明體"/>
                <a:cs typeface="+mn-cs"/>
              </a:rPr>
              <a:t>3 </a:t>
            </a:r>
            <a:r>
              <a:rPr kumimoji="0" lang="zh-TW" altLang="en-US" sz="1800" b="0" dirty="0" smtClean="0">
                <a:solidFill>
                  <a:prstClr val="white"/>
                </a:solidFill>
                <a:latin typeface="Century Gothic" panose="020B0502020202020204"/>
                <a:ea typeface="新細明體"/>
                <a:cs typeface="+mn-cs"/>
              </a:rPr>
              <a:t>與耶和華聯合的外邦人不要說、耶和華必定將我從他民中分別出來．太監也不要說、我是枯樹。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800" b="0" dirty="0" smtClean="0">
                <a:solidFill>
                  <a:prstClr val="white"/>
                </a:solidFill>
                <a:latin typeface="Century Gothic" panose="020B0502020202020204"/>
                <a:ea typeface="新細明體"/>
                <a:cs typeface="+mn-cs"/>
              </a:rPr>
              <a:t>4 </a:t>
            </a:r>
            <a:r>
              <a:rPr kumimoji="0" lang="zh-TW" altLang="en-US" sz="1800" b="0" dirty="0" smtClean="0">
                <a:solidFill>
                  <a:prstClr val="white"/>
                </a:solidFill>
                <a:latin typeface="Century Gothic" panose="020B0502020202020204"/>
                <a:ea typeface="新細明體"/>
                <a:cs typeface="+mn-cs"/>
              </a:rPr>
              <a:t>因為耶和華如此說、那些謹守我的安息日、揀選我所喜悅的事、持守我約的太監．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zh-TW" sz="1800" b="0" dirty="0" smtClean="0">
                <a:solidFill>
                  <a:prstClr val="white"/>
                </a:solidFill>
                <a:latin typeface="Century Gothic" panose="020B0502020202020204"/>
                <a:ea typeface="新細明體"/>
                <a:cs typeface="+mn-cs"/>
              </a:rPr>
              <a:t>5 </a:t>
            </a:r>
            <a:r>
              <a:rPr kumimoji="0" lang="zh-TW" altLang="en-US" sz="1800" b="0" dirty="0" smtClean="0">
                <a:solidFill>
                  <a:prstClr val="white"/>
                </a:solidFill>
                <a:latin typeface="Century Gothic" panose="020B0502020202020204"/>
                <a:ea typeface="新細明體"/>
                <a:cs typeface="+mn-cs"/>
              </a:rPr>
              <a:t>我必使他們在我殿中、在我牆內、有記念、有名號、比有兒女的更美．我必賜他們永遠的名、不能剪除。</a:t>
            </a:r>
            <a:endParaRPr kumimoji="0" lang="en-US" altLang="zh-TW" sz="1800" b="0" dirty="0" smtClean="0">
              <a:solidFill>
                <a:prstClr val="white"/>
              </a:solidFill>
              <a:latin typeface="Century Gothic" panose="020B0502020202020204"/>
              <a:ea typeface="新細明體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altLang="zh-TW" sz="1800" b="0" dirty="0">
              <a:solidFill>
                <a:prstClr val="white"/>
              </a:solidFill>
              <a:latin typeface="Century Gothic" panose="020B0502020202020204"/>
              <a:ea typeface="新細明體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altLang="zh-TW" sz="1800" b="0" dirty="0" smtClean="0">
              <a:solidFill>
                <a:prstClr val="white"/>
              </a:solidFill>
              <a:latin typeface="Century Gothic" panose="020B0502020202020204"/>
              <a:ea typeface="新細明體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altLang="zh-TW" sz="1800" b="0" dirty="0">
              <a:solidFill>
                <a:prstClr val="white"/>
              </a:solidFill>
              <a:latin typeface="Century Gothic" panose="020B0502020202020204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96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5872" y="1467118"/>
            <a:ext cx="663511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kumimoji="0" lang="zh-TW" altLang="en-US" sz="2400" dirty="0" smtClean="0">
                <a:solidFill>
                  <a:prstClr val="white"/>
                </a:solidFill>
                <a:latin typeface="Century Gothic" panose="020B0502020202020204"/>
                <a:ea typeface="新細明體"/>
                <a:cs typeface="+mn-cs"/>
              </a:rPr>
              <a:t>每個基督徒的救贖經歷都是奇特的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kumimoji="0" lang="zh-TW" altLang="en-US" sz="2400" dirty="0" smtClean="0">
              <a:solidFill>
                <a:prstClr val="white"/>
              </a:solidFill>
              <a:latin typeface="Century Gothic" panose="020B0502020202020204"/>
              <a:ea typeface="新細明體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kumimoji="0" lang="zh-TW" altLang="en-US" sz="2400" dirty="0" smtClean="0">
                <a:solidFill>
                  <a:prstClr val="white"/>
                </a:solidFill>
                <a:latin typeface="Century Gothic" panose="020B0502020202020204"/>
                <a:ea typeface="新細明體"/>
                <a:cs typeface="+mn-cs"/>
              </a:rPr>
              <a:t>上帝要信徒的生命改變像祂，更要與信徒同工成就祂的計劃     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kumimoji="0" lang="en-US" altLang="zh-TW" sz="2400" dirty="0" smtClean="0">
              <a:solidFill>
                <a:prstClr val="white"/>
              </a:solidFill>
              <a:latin typeface="Century Gothic" panose="020B0502020202020204"/>
              <a:ea typeface="新細明體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kumimoji="0" lang="zh-TW" altLang="en-US" sz="2400" dirty="0" smtClean="0">
                <a:solidFill>
                  <a:prstClr val="white"/>
                </a:solidFill>
                <a:latin typeface="Century Gothic" panose="020B0502020202020204"/>
                <a:ea typeface="新細明體"/>
                <a:cs typeface="+mn-cs"/>
              </a:rPr>
              <a:t>上帝是孤兒的父親 是寡婦的丈夫 是窮乏人的依靠 是困苦人的拯救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kumimoji="0" lang="zh-TW" altLang="en-US" sz="2400" dirty="0" smtClean="0">
              <a:solidFill>
                <a:prstClr val="white"/>
              </a:solidFill>
              <a:latin typeface="Century Gothic" panose="020B0502020202020204"/>
              <a:ea typeface="新細明體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kumimoji="0" lang="zh-TW" altLang="en-US" sz="2400" dirty="0" smtClean="0">
                <a:solidFill>
                  <a:prstClr val="white"/>
                </a:solidFill>
                <a:latin typeface="Century Gothic" panose="020B0502020202020204"/>
                <a:ea typeface="新細明體"/>
                <a:cs typeface="+mn-cs"/>
              </a:rPr>
              <a:t>祂使枯樹結出果實 在祂的殿中 有紀念 有名號</a:t>
            </a:r>
            <a:endParaRPr kumimoji="0" lang="en-US" sz="2400" dirty="0">
              <a:solidFill>
                <a:prstClr val="white"/>
              </a:solidFill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07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7175"/>
            <a:ext cx="9144000" cy="422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4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8" y="440055"/>
            <a:ext cx="4643438" cy="61912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92534" y="3694829"/>
            <a:ext cx="381762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800" b="0" dirty="0" smtClean="0">
                <a:solidFill>
                  <a:prstClr val="white"/>
                </a:solidFill>
                <a:latin typeface="Century Gothic" panose="020B0502020202020204"/>
                <a:ea typeface="新細明體"/>
                <a:cs typeface="+mn-cs"/>
              </a:rPr>
              <a:t>以賽亞書 </a:t>
            </a:r>
            <a:r>
              <a:rPr kumimoji="0" lang="en-US" altLang="zh-TW" sz="1800" b="0" dirty="0" smtClean="0">
                <a:solidFill>
                  <a:prstClr val="white"/>
                </a:solidFill>
                <a:latin typeface="Century Gothic" panose="020B0502020202020204"/>
                <a:ea typeface="新細明體"/>
                <a:cs typeface="+mn-cs"/>
              </a:rPr>
              <a:t>56:5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zh-TW" altLang="en-US" sz="1800" b="0" dirty="0" smtClean="0">
                <a:solidFill>
                  <a:prstClr val="white"/>
                </a:solidFill>
                <a:latin typeface="Century Gothic" panose="020B0502020202020204"/>
                <a:ea typeface="新細明體"/>
                <a:cs typeface="+mn-cs"/>
              </a:rPr>
              <a:t>我必使他們在我殿中、在我牆內、</a:t>
            </a:r>
            <a:r>
              <a:rPr kumimoji="0" lang="zh-TW" altLang="en-US" sz="2000" dirty="0" smtClean="0">
                <a:solidFill>
                  <a:prstClr val="white"/>
                </a:solidFill>
                <a:latin typeface="Century Gothic" panose="020B0502020202020204"/>
                <a:ea typeface="新細明體"/>
                <a:cs typeface="+mn-cs"/>
              </a:rPr>
              <a:t>有記念、有名號</a:t>
            </a:r>
            <a:r>
              <a:rPr kumimoji="0" lang="zh-TW" altLang="en-US" sz="1800" dirty="0" smtClean="0">
                <a:solidFill>
                  <a:prstClr val="white"/>
                </a:solidFill>
                <a:latin typeface="Century Gothic" panose="020B0502020202020204"/>
                <a:ea typeface="新細明體"/>
                <a:cs typeface="+mn-cs"/>
              </a:rPr>
              <a:t>、</a:t>
            </a:r>
            <a:r>
              <a:rPr kumimoji="0" lang="zh-TW" altLang="en-US" sz="1800" b="0" dirty="0" smtClean="0">
                <a:solidFill>
                  <a:prstClr val="white"/>
                </a:solidFill>
                <a:latin typeface="Century Gothic" panose="020B0502020202020204"/>
                <a:ea typeface="新細明體"/>
                <a:cs typeface="+mn-cs"/>
              </a:rPr>
              <a:t>比有兒女的更美．我必賜他們永遠的名、不能剪除。</a:t>
            </a:r>
            <a:r>
              <a:rPr kumimoji="0" lang="he-IL" sz="1800" b="0" dirty="0" smtClean="0">
                <a:solidFill>
                  <a:srgbClr val="000000"/>
                </a:solidFill>
                <a:latin typeface="David"/>
                <a:ea typeface="+mn-ea"/>
                <a:cs typeface="Arial"/>
              </a:rPr>
              <a:t> </a:t>
            </a:r>
            <a:r>
              <a:rPr kumimoji="0" lang="he-IL" sz="1800" b="0" dirty="0" smtClean="0">
                <a:solidFill>
                  <a:prstClr val="white"/>
                </a:solidFill>
                <a:latin typeface="Century Gothic" panose="020B0502020202020204"/>
                <a:ea typeface="+mn-ea"/>
                <a:cs typeface="Arial"/>
              </a:rPr>
              <a:t>יָד וָשֵׁם</a:t>
            </a:r>
            <a:endParaRPr kumimoji="0" lang="en-US" sz="1800" b="0" dirty="0">
              <a:solidFill>
                <a:prstClr val="white"/>
              </a:solidFill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13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94" y="0"/>
            <a:ext cx="7476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4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14" y="1251679"/>
            <a:ext cx="5145374" cy="514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5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   Chinese Church in Christ, Cupertino &amp;quot;&quot;/&gt;&lt;property id=&quot;20307&quot; value=&quot;998&quot;/&gt;&lt;/object&gt;&lt;object type=&quot;3&quot; unique_id=&quot;10006&quot;&gt;&lt;property id=&quot;20148&quot; value=&quot;5&quot;/&gt;&lt;property id=&quot;20300&quot; value=&quot;Slide 4&quot;/&gt;&lt;property id=&quot;20307&quot; value=&quot;2051&quot;/&gt;&lt;/object&gt;&lt;object type=&quot;3&quot; unique_id=&quot;10007&quot;&gt;&lt;property id=&quot;20148&quot; value=&quot;5&quot;/&gt;&lt;property id=&quot;20300&quot; value=&quot;Slide 5&quot;/&gt;&lt;property id=&quot;20307&quot; value=&quot;2357&quot;/&gt;&lt;/object&gt;&lt;object type=&quot;3&quot; unique_id=&quot;10016&quot;&gt;&lt;property id=&quot;20148&quot; value=&quot;5&quot;/&gt;&lt;property id=&quot;20300&quot; value=&quot;Slide 23&quot;/&gt;&lt;property id=&quot;20307&quot; value=&quot;2479&quot;/&gt;&lt;/object&gt;&lt;object type=&quot;3&quot; unique_id=&quot;10019&quot;&gt;&lt;property id=&quot;20148&quot; value=&quot;5&quot;/&gt;&lt;property id=&quot;20300&quot; value=&quot;Slide 30 - &amp;quot;歡迎新朋友&amp;quot;&quot;/&gt;&lt;property id=&quot;20307&quot; value=&quot;2480&quot;/&gt;&lt;/object&gt;&lt;object type=&quot;3&quot; unique_id=&quot;10021&quot;&gt;&lt;property id=&quot;20148&quot; value=&quot;5&quot;/&gt;&lt;property id=&quot;20300&quot; value=&quot;Slide 32 - &amp;quot;主日學課程及教室&amp;quot;&quot;/&gt;&lt;property id=&quot;20307&quot; value=&quot;2495&quot;/&gt;&lt;/object&gt;&lt;object type=&quot;3&quot; unique_id=&quot;10022&quot;&gt;&lt;property id=&quot;20148&quot; value=&quot;5&quot;/&gt;&lt;property id=&quot;20300&quot; value=&quot;Slide 33 - &amp;quot;   Chinese Church in Christ, Cupertino &amp;quot;&quot;/&gt;&lt;property id=&quot;20307&quot; value=&quot;2366&quot;/&gt;&lt;/object&gt;&lt;object type=&quot;3&quot; unique_id=&quot;10023&quot;&gt;&lt;property id=&quot;20148&quot; value=&quot;5&quot;/&gt;&lt;property id=&quot;20300&quot; value=&quot;Slide 35&quot;/&gt;&lt;property id=&quot;20307&quot; value=&quot;2063&quot;/&gt;&lt;/object&gt;&lt;object type=&quot;3&quot; unique_id=&quot;10024&quot;&gt;&lt;property id=&quot;20148&quot; value=&quot;5&quot;/&gt;&lt;property id=&quot;20300&quot; value=&quot;Slide 36&quot;/&gt;&lt;property id=&quot;20307&quot; value=&quot;2375&quot;/&gt;&lt;/object&gt;&lt;object type=&quot;3&quot; unique_id=&quot;10033&quot;&gt;&lt;property id=&quot;20148&quot; value=&quot;5&quot;/&gt;&lt;property id=&quot;20300&quot; value=&quot;Slide 47&quot;/&gt;&lt;property id=&quot;20307&quot; value=&quot;2494&quot;/&gt;&lt;/object&gt;&lt;object type=&quot;3&quot; unique_id=&quot;10036&quot;&gt;&lt;property id=&quot;20148&quot; value=&quot;5&quot;/&gt;&lt;property id=&quot;20300&quot; value=&quot;Slide 53 - &amp;quot;歡迎新朋友&amp;quot;&quot;/&gt;&lt;property id=&quot;20307&quot; value=&quot;2420&quot;/&gt;&lt;/object&gt;&lt;object type=&quot;3&quot; unique_id=&quot;10038&quot;&gt;&lt;property id=&quot;20148&quot; value=&quot;5&quot;/&gt;&lt;property id=&quot;20300&quot; value=&quot;Slide 55 - &amp;quot;   Chinese Church in Christ, Cupertino &amp;quot;&quot;/&gt;&lt;property id=&quot;20307&quot; value=&quot;2384&quot;/&gt;&lt;/object&gt;&lt;object type=&quot;3&quot; unique_id=&quot;10340&quot;&gt;&lt;property id=&quot;20148&quot; value=&quot;5&quot;/&gt;&lt;property id=&quot;20300&quot; value=&quot;Slide 8 - &amp;quot;詩篇一百一十九篇&amp;quot;&quot;/&gt;&lt;property id=&quot;20307&quot; value=&quot;2632&quot;/&gt;&lt;/object&gt;&lt;object type=&quot;3&quot; unique_id=&quot;10342&quot;&gt;&lt;property id=&quot;20148&quot; value=&quot;5&quot;/&gt;&lt;property id=&quot;20300&quot; value=&quot;Slide 3 - &amp;quot;主日崇拜程序&amp;quot;&quot;/&gt;&lt;property id=&quot;20307&quot; value=&quot;2758&quot;/&gt;&lt;/object&gt;&lt;object type=&quot;3&quot; unique_id=&quot;10386&quot;&gt;&lt;property id=&quot;20148&quot; value=&quot;5&quot;/&gt;&lt;property id=&quot;20300&quot; value=&quot;Slide 34 - &amp;quot;主日崇拜程序&amp;quot;&quot;/&gt;&lt;property id=&quot;20307&quot; value=&quot;2729&quot;/&gt;&lt;/object&gt;&lt;object type=&quot;3&quot; unique_id=&quot;13472&quot;&gt;&lt;property id=&quot;20148&quot; value=&quot;5&quot;/&gt;&lt;property id=&quot;20300&quot; value=&quot;Slide 2&quot;/&gt;&lt;property id=&quot;20307&quot; value=&quot;2818&quot;/&gt;&lt;/object&gt;&lt;object type=&quot;3&quot; unique_id=&quot;15296&quot;&gt;&lt;property id=&quot;20148&quot; value=&quot;5&quot;/&gt;&lt;property id=&quot;20300&quot; value=&quot;Slide 14&quot;/&gt;&lt;property id=&quot;20307&quot; value=&quot;2824&quot;/&gt;&lt;/object&gt;&lt;object type=&quot;3&quot; unique_id=&quot;15297&quot;&gt;&lt;property id=&quot;20148&quot; value=&quot;5&quot;/&gt;&lt;property id=&quot;20300&quot; value=&quot;Slide 45&quot;/&gt;&lt;property id=&quot;20307&quot; value=&quot;2825&quot;/&gt;&lt;/object&gt;&lt;object type=&quot;3&quot; unique_id=&quot;15428&quot;&gt;&lt;property id=&quot;20148&quot; value=&quot;5&quot;/&gt;&lt;property id=&quot;20300&quot; value=&quot;Slide 9 - &amp;quot;詩篇一百一十九篇&amp;quot;&quot;/&gt;&lt;property id=&quot;20307&quot; value=&quot;2826&quot;/&gt;&lt;/object&gt;&lt;object type=&quot;3&quot; unique_id=&quot;15495&quot;&gt;&lt;property id=&quot;20148&quot; value=&quot;5&quot;/&gt;&lt;property id=&quot;20300&quot; value=&quot;Slide 10 - &amp;quot;詩篇一百一十九篇&amp;quot;&quot;/&gt;&lt;property id=&quot;20307&quot; value=&quot;2827&quot;/&gt;&lt;/object&gt;&lt;object type=&quot;3&quot; unique_id=&quot;15565&quot;&gt;&lt;property id=&quot;20148&quot; value=&quot;5&quot;/&gt;&lt;property id=&quot;20300&quot; value=&quot;Slide 11 - &amp;quot;詩篇一百一十九篇&amp;quot;&quot;/&gt;&lt;property id=&quot;20307&quot; value=&quot;2828&quot;/&gt;&lt;/object&gt;&lt;object type=&quot;3&quot; unique_id=&quot;15710&quot;&gt;&lt;property id=&quot;20148&quot; value=&quot;5&quot;/&gt;&lt;property id=&quot;20300&quot; value=&quot;Slide 39 - &amp;quot;詩篇一百一十九篇&amp;quot;&quot;/&gt;&lt;property id=&quot;20307&quot; value=&quot;2829&quot;/&gt;&lt;/object&gt;&lt;object type=&quot;3&quot; unique_id=&quot;15711&quot;&gt;&lt;property id=&quot;20148&quot; value=&quot;5&quot;/&gt;&lt;property id=&quot;20300&quot; value=&quot;Slide 40 - &amp;quot;詩篇一百一十九篇&amp;quot;&quot;/&gt;&lt;property id=&quot;20307&quot; value=&quot;2830&quot;/&gt;&lt;/object&gt;&lt;object type=&quot;3&quot; unique_id=&quot;15712&quot;&gt;&lt;property id=&quot;20148&quot; value=&quot;5&quot;/&gt;&lt;property id=&quot;20300&quot; value=&quot;Slide 41 - &amp;quot;詩篇一百一十九篇&amp;quot;&quot;/&gt;&lt;property id=&quot;20307&quot; value=&quot;2831&quot;/&gt;&lt;/object&gt;&lt;object type=&quot;3&quot; unique_id=&quot;15713&quot;&gt;&lt;property id=&quot;20148&quot; value=&quot;5&quot;/&gt;&lt;property id=&quot;20300&quot; value=&quot;Slide 42 - &amp;quot;詩篇一百一十九篇&amp;quot;&quot;/&gt;&lt;property id=&quot;20307&quot; value=&quot;2832&quot;/&gt;&lt;/object&gt;&lt;object type=&quot;3&quot; unique_id=&quot;16229&quot;&gt;&lt;property id=&quot;20148&quot; value=&quot;5&quot;/&gt;&lt;property id=&quot;20300&quot; value=&quot;Slide 6 - &amp;quot;主日崇拜程序&amp;quot;&quot;/&gt;&lt;property id=&quot;20307&quot; value=&quot;2834&quot;/&gt;&lt;/object&gt;&lt;object type=&quot;3&quot; unique_id=&quot;16230&quot;&gt;&lt;property id=&quot;20148&quot; value=&quot;5&quot;/&gt;&lt;property id=&quot;20300&quot; value=&quot;Slide 7 - &amp;quot;主日崇拜程序&amp;quot;&quot;/&gt;&lt;property id=&quot;20307&quot; value=&quot;2835&quot;/&gt;&lt;/object&gt;&lt;object type=&quot;3&quot; unique_id=&quot;16231&quot;&gt;&lt;property id=&quot;20148&quot; value=&quot;5&quot;/&gt;&lt;property id=&quot;20300&quot; value=&quot;Slide 12 - &amp;quot;主日崇拜程序&amp;quot;&quot;/&gt;&lt;property id=&quot;20307&quot; value=&quot;2836&quot;/&gt;&lt;/object&gt;&lt;object type=&quot;3&quot; unique_id=&quot;16232&quot;&gt;&lt;property id=&quot;20148&quot; value=&quot;5&quot;/&gt;&lt;property id=&quot;20300&quot; value=&quot;Slide 13 - &amp;quot;主日崇拜程序&amp;quot;&quot;/&gt;&lt;property id=&quot;20307&quot; value=&quot;2837&quot;/&gt;&lt;/object&gt;&lt;object type=&quot;3&quot; unique_id=&quot;16233&quot;&gt;&lt;property id=&quot;20148&quot; value=&quot;5&quot;/&gt;&lt;property id=&quot;20300&quot; value=&quot;Slide 15 - &amp;quot;主日崇拜程序&amp;quot;&quot;/&gt;&lt;property id=&quot;20307&quot; value=&quot;2838&quot;/&gt;&lt;/object&gt;&lt;object type=&quot;3&quot; unique_id=&quot;16234&quot;&gt;&lt;property id=&quot;20148&quot; value=&quot;5&quot;/&gt;&lt;property id=&quot;20300&quot; value=&quot;Slide 22 - &amp;quot;主日崇拜程序&amp;quot;&quot;/&gt;&lt;property id=&quot;20307&quot; value=&quot;2839&quot;/&gt;&lt;/object&gt;&lt;object type=&quot;3&quot; unique_id=&quot;16235&quot;&gt;&lt;property id=&quot;20148&quot; value=&quot;5&quot;/&gt;&lt;property id=&quot;20300&quot; value=&quot;Slide 24 - &amp;quot;主日崇拜程序&amp;quot;&quot;/&gt;&lt;property id=&quot;20307&quot; value=&quot;2840&quot;/&gt;&lt;/object&gt;&lt;object type=&quot;3&quot; unique_id=&quot;16236&quot;&gt;&lt;property id=&quot;20148&quot; value=&quot;5&quot;/&gt;&lt;property id=&quot;20300&quot; value=&quot;Slide 28 - &amp;quot;主日崇拜程序&amp;quot;&quot;/&gt;&lt;property id=&quot;20307&quot; value=&quot;2841&quot;/&gt;&lt;/object&gt;&lt;object type=&quot;3&quot; unique_id=&quot;16237&quot;&gt;&lt;property id=&quot;20148&quot; value=&quot;5&quot;/&gt;&lt;property id=&quot;20300&quot; value=&quot;Slide 29 - &amp;quot;主日崇拜程序&amp;quot;&quot;/&gt;&lt;property id=&quot;20307&quot; value=&quot;2842&quot;/&gt;&lt;/object&gt;&lt;object type=&quot;3&quot; unique_id=&quot;16238&quot;&gt;&lt;property id=&quot;20148&quot; value=&quot;5&quot;/&gt;&lt;property id=&quot;20300&quot; value=&quot;Slide 31 - &amp;quot;主日崇拜程序&amp;quot;&quot;/&gt;&lt;property id=&quot;20307&quot; value=&quot;2843&quot;/&gt;&lt;/object&gt;&lt;object type=&quot;3&quot; unique_id=&quot;16809&quot;&gt;&lt;property id=&quot;20148&quot; value=&quot;5&quot;/&gt;&lt;property id=&quot;20300&quot; value=&quot;Slide 37 - &amp;quot;主日崇拜程序&amp;quot;&quot;/&gt;&lt;property id=&quot;20307&quot; value=&quot;2845&quot;/&gt;&lt;/object&gt;&lt;object type=&quot;3&quot; unique_id=&quot;16810&quot;&gt;&lt;property id=&quot;20148&quot; value=&quot;5&quot;/&gt;&lt;property id=&quot;20300&quot; value=&quot;Slide 38 - &amp;quot;主日崇拜程序&amp;quot;&quot;/&gt;&lt;property id=&quot;20307&quot; value=&quot;2846&quot;/&gt;&lt;/object&gt;&lt;object type=&quot;3&quot; unique_id=&quot;16811&quot;&gt;&lt;property id=&quot;20148&quot; value=&quot;5&quot;/&gt;&lt;property id=&quot;20300&quot; value=&quot;Slide 43 - &amp;quot;主日崇拜程序&amp;quot;&quot;/&gt;&lt;property id=&quot;20307&quot; value=&quot;2847&quot;/&gt;&lt;/object&gt;&lt;object type=&quot;3&quot; unique_id=&quot;16812&quot;&gt;&lt;property id=&quot;20148&quot; value=&quot;5&quot;/&gt;&lt;property id=&quot;20300&quot; value=&quot;Slide 44 - &amp;quot;主日崇拜程序&amp;quot;&quot;/&gt;&lt;property id=&quot;20307&quot; value=&quot;2848&quot;/&gt;&lt;/object&gt;&lt;object type=&quot;3&quot; unique_id=&quot;16813&quot;&gt;&lt;property id=&quot;20148&quot; value=&quot;5&quot;/&gt;&lt;property id=&quot;20300&quot; value=&quot;Slide 46 - &amp;quot;主日崇拜程序&amp;quot;&quot;/&gt;&lt;property id=&quot;20307&quot; value=&quot;2849&quot;/&gt;&lt;/object&gt;&lt;object type=&quot;3&quot; unique_id=&quot;16814&quot;&gt;&lt;property id=&quot;20148&quot; value=&quot;5&quot;/&gt;&lt;property id=&quot;20300&quot; value=&quot;Slide 48 - &amp;quot;主日崇拜程序&amp;quot;&quot;/&gt;&lt;property id=&quot;20307&quot; value=&quot;2850&quot;/&gt;&lt;/object&gt;&lt;object type=&quot;3&quot; unique_id=&quot;16815&quot;&gt;&lt;property id=&quot;20148&quot; value=&quot;5&quot;/&gt;&lt;property id=&quot;20300&quot; value=&quot;Slide 52 - &amp;quot;主日崇拜程序&amp;quot;&quot;/&gt;&lt;property id=&quot;20307&quot; value=&quot;2851&quot;/&gt;&lt;/object&gt;&lt;object type=&quot;3&quot; unique_id=&quot;16816&quot;&gt;&lt;property id=&quot;20148&quot; value=&quot;5&quot;/&gt;&lt;property id=&quot;20300&quot; value=&quot;Slide 54 - &amp;quot;主日崇拜程序&amp;quot;&quot;/&gt;&lt;property id=&quot;20307&quot; value=&quot;2852&quot;/&gt;&lt;/object&gt;&lt;object type=&quot;3&quot; unique_id=&quot;17461&quot;&gt;&lt;property id=&quot;20148&quot; value=&quot;5&quot;/&gt;&lt;property id=&quot;20300&quot; value=&quot;Slide 16 - &amp;quot;神  蹟&amp;quot;&quot;/&gt;&lt;property id=&quot;20307&quot; value=&quot;2853&quot;/&gt;&lt;/object&gt;&lt;object type=&quot;3&quot; unique_id=&quot;17462&quot;&gt;&lt;property id=&quot;20148&quot; value=&quot;5&quot;/&gt;&lt;property id=&quot;20300&quot; value=&quot;Slide 17 - &amp;quot;神  蹟&amp;quot;&quot;/&gt;&lt;property id=&quot;20307&quot; value=&quot;2854&quot;/&gt;&lt;/object&gt;&lt;object type=&quot;3&quot; unique_id=&quot;17463&quot;&gt;&lt;property id=&quot;20148&quot; value=&quot;5&quot;/&gt;&lt;property id=&quot;20300&quot; value=&quot;Slide 18 - &amp;quot;神  蹟&amp;quot;&quot;/&gt;&lt;property id=&quot;20307&quot; value=&quot;2855&quot;/&gt;&lt;/object&gt;&lt;object type=&quot;3&quot; unique_id=&quot;17464&quot;&gt;&lt;property id=&quot;20148&quot; value=&quot;5&quot;/&gt;&lt;property id=&quot;20300&quot; value=&quot;Slide 19 - &amp;quot;神  蹟&amp;quot;&quot;/&gt;&lt;property id=&quot;20307&quot; value=&quot;2856&quot;/&gt;&lt;/object&gt;&lt;object type=&quot;3&quot; unique_id=&quot;17465&quot;&gt;&lt;property id=&quot;20148&quot; value=&quot;5&quot;/&gt;&lt;property id=&quot;20300&quot; value=&quot;Slide 20 - &amp;quot;神  蹟&amp;quot;&quot;/&gt;&lt;property id=&quot;20307&quot; value=&quot;2857&quot;/&gt;&lt;/object&gt;&lt;object type=&quot;3&quot; unique_id=&quot;17466&quot;&gt;&lt;property id=&quot;20148&quot; value=&quot;5&quot;/&gt;&lt;property id=&quot;20300&quot; value=&quot;Slide 21 - &amp;quot;神  蹟&amp;quot;&quot;/&gt;&lt;property id=&quot;20307&quot; value=&quot;2858&quot;/&gt;&lt;/object&gt;&lt;object type=&quot;3&quot; unique_id=&quot;18403&quot;&gt;&lt;property id=&quot;20148&quot; value=&quot;5&quot;/&gt;&lt;property id=&quot;20300&quot; value=&quot;Slide 25 - &amp;quot;約翰福音 6: 60 - 71&amp;quot;&quot;/&gt;&lt;property id=&quot;20307&quot; value=&quot;2859&quot;/&gt;&lt;/object&gt;&lt;object type=&quot;3&quot; unique_id=&quot;18563&quot;&gt;&lt;property id=&quot;20148&quot; value=&quot;5&quot;/&gt;&lt;property id=&quot;20300&quot; value=&quot;Slide 26 - &amp;quot;約翰福音 6: 60 - 71&amp;quot;&quot;/&gt;&lt;property id=&quot;20307&quot; value=&quot;2860&quot;/&gt;&lt;/object&gt;&lt;object type=&quot;3&quot; unique_id=&quot;18726&quot;&gt;&lt;property id=&quot;20148&quot; value=&quot;5&quot;/&gt;&lt;property id=&quot;20300&quot; value=&quot;Slide 27 - &amp;quot;約翰福音 6: 60 - 71&amp;quot;&quot;/&gt;&lt;property id=&quot;20307&quot; value=&quot;2861&quot;/&gt;&lt;/object&gt;&lt;object type=&quot;3&quot; unique_id=&quot;19002&quot;&gt;&lt;property id=&quot;20148&quot; value=&quot;5&quot;/&gt;&lt;property id=&quot;20300&quot; value=&quot;Slide 49 - &amp;quot;約翰福音 6: 60 - 71&amp;quot;&quot;/&gt;&lt;property id=&quot;20307&quot; value=&quot;2862&quot;/&gt;&lt;/object&gt;&lt;object type=&quot;3&quot; unique_id=&quot;19003&quot;&gt;&lt;property id=&quot;20148&quot; value=&quot;5&quot;/&gt;&lt;property id=&quot;20300&quot; value=&quot;Slide 50 - &amp;quot;約翰福音 6: 60 - 71&amp;quot;&quot;/&gt;&lt;property id=&quot;20307&quot; value=&quot;2863&quot;/&gt;&lt;/object&gt;&lt;object type=&quot;3&quot; unique_id=&quot;19004&quot;&gt;&lt;property id=&quot;20148&quot; value=&quot;5&quot;/&gt;&lt;property id=&quot;20300&quot; value=&quot;Slide 51 - &amp;quot;約翰福音 6: 60 - 71&amp;quot;&quot;/&gt;&lt;property id=&quot;20307&quot; value=&quot;2864&quot;/&gt;&lt;/object&gt;&lt;/object&gt;&lt;/object&gt;&lt;/database&gt;"/>
  <p:tag name="SECTOMILLISECCONVERTED" val="1"/>
</p:tagLst>
</file>

<file path=ppt/theme/_rels/theme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3_Stream">
  <a:themeElements>
    <a:clrScheme name="23_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23_Stream">
      <a:majorFont>
        <a:latin typeface="Garamond"/>
        <a:ea typeface="PMingLiU"/>
        <a:cs typeface=""/>
      </a:majorFont>
      <a:minorFont>
        <a:latin typeface="Garamond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3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3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7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9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5_Stream">
  <a:themeElements>
    <a:clrScheme name="15_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15_Stream">
      <a:majorFont>
        <a:latin typeface="Garamond"/>
        <a:ea typeface="PMingLiU"/>
        <a:cs typeface=""/>
      </a:majorFont>
      <a:minorFont>
        <a:latin typeface="Garamond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5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8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0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Stream">
  <a:themeElements>
    <a:clrScheme name="5_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5_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2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3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4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6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Lyric template">
  <a:themeElements>
    <a:clrScheme name="Lyric template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Lyric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4A95B0"/>
            </a:gs>
            <a:gs pos="100000">
              <a:srgbClr val="CADBC8"/>
            </a:gs>
          </a:gsLst>
          <a:lin ang="5400000" scaled="1"/>
        </a:gra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TW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4A95B0"/>
            </a:gs>
            <a:gs pos="100000">
              <a:srgbClr val="CADBC8"/>
            </a:gs>
          </a:gsLst>
          <a:lin ang="5400000" scaled="1"/>
        </a:gra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TW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yric template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yric template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yric template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yric template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yric template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yric template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yric template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yric template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yric template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_Lyric template">
  <a:themeElements>
    <a:clrScheme name="Lyric template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Lyric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4A95B0"/>
            </a:gs>
            <a:gs pos="100000">
              <a:srgbClr val="CADBC8"/>
            </a:gs>
          </a:gsLst>
          <a:lin ang="5400000" scaled="1"/>
        </a:gra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4A95B0"/>
            </a:gs>
            <a:gs pos="100000">
              <a:srgbClr val="CADBC8"/>
            </a:gs>
          </a:gsLst>
          <a:lin ang="5400000" scaled="1"/>
        </a:gra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yric template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yric template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yric template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yric template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yric template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yric template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yric template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yric template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yric template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2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4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6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7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28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25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29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30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3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32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anose="02020404030301010803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anose="02020404030301010803" pitchFamily="1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33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34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35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1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2.xml><?xml version="1.0" encoding="utf-8"?>
<a:theme xmlns:a="http://schemas.openxmlformats.org/drawingml/2006/main" name="36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37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38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39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4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42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43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40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9_Stream">
  <a:themeElements>
    <a:clrScheme name="19_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19_Stream">
      <a:majorFont>
        <a:latin typeface="Garamond"/>
        <a:ea typeface="PMingLiU"/>
        <a:cs typeface=""/>
      </a:majorFont>
      <a:minorFont>
        <a:latin typeface="Garamond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9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44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45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47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48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5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7_Stream">
  <a:themeElements>
    <a:clrScheme name="17_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17_Stream">
      <a:majorFont>
        <a:latin typeface="Garamond"/>
        <a:ea typeface="PMingLiU"/>
        <a:cs typeface=""/>
      </a:majorFont>
      <a:minorFont>
        <a:latin typeface="Garamond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7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8_Stream">
  <a:themeElements>
    <a:clrScheme name="18_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18_Stream">
      <a:majorFont>
        <a:latin typeface="Garamond"/>
        <a:ea typeface="PMingLiU"/>
        <a:cs typeface=""/>
      </a:majorFont>
      <a:minorFont>
        <a:latin typeface="Garamond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8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0_Stream">
  <a:themeElements>
    <a:clrScheme name="17_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17_Stream">
      <a:majorFont>
        <a:latin typeface="Garamond"/>
        <a:ea typeface="PMingLiU"/>
        <a:cs typeface=""/>
      </a:majorFont>
      <a:minorFont>
        <a:latin typeface="Garamond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7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新細明體"/>
        <a:cs typeface=""/>
      </a:majorFont>
      <a:minorFont>
        <a:latin typeface="Garamond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0000"/>
          <a:buFont typeface="Wingdings" pitchFamily="2" charset="2"/>
          <a:buAutoNum type="arabicPeriod" startAt="6"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SimSun" pitchFamily="49" charset="-122"/>
            <a:ea typeface="NSimSun" pitchFamily="49" charset="-122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4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19518</TotalTime>
  <Words>582</Words>
  <Application>Microsoft Office PowerPoint</Application>
  <PresentationFormat>On-screen Show (4:3)</PresentationFormat>
  <Paragraphs>48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54</vt:i4>
      </vt:variant>
      <vt:variant>
        <vt:lpstr>Slide Titles</vt:lpstr>
      </vt:variant>
      <vt:variant>
        <vt:i4>17</vt:i4>
      </vt:variant>
    </vt:vector>
  </HeadingPairs>
  <TitlesOfParts>
    <vt:vector size="85" baseType="lpstr">
      <vt:lpstr>David</vt:lpstr>
      <vt:lpstr>NSimSun</vt:lpstr>
      <vt:lpstr>PMingLiU</vt:lpstr>
      <vt:lpstr>PMingLiU</vt:lpstr>
      <vt:lpstr>SimSun</vt:lpstr>
      <vt:lpstr>Arial</vt:lpstr>
      <vt:lpstr>Calibri</vt:lpstr>
      <vt:lpstr>Century Gothic</vt:lpstr>
      <vt:lpstr>Constantia</vt:lpstr>
      <vt:lpstr>Garamond</vt:lpstr>
      <vt:lpstr>Times New Roman</vt:lpstr>
      <vt:lpstr>Wingdings</vt:lpstr>
      <vt:lpstr>Wingdings 2</vt:lpstr>
      <vt:lpstr>Wingdings 3</vt:lpstr>
      <vt:lpstr>Stream</vt:lpstr>
      <vt:lpstr>5_Stream</vt:lpstr>
      <vt:lpstr>2_Stream</vt:lpstr>
      <vt:lpstr>3_Stream</vt:lpstr>
      <vt:lpstr>19_Stream</vt:lpstr>
      <vt:lpstr>17_Stream</vt:lpstr>
      <vt:lpstr>18_Stream</vt:lpstr>
      <vt:lpstr>20_Stream</vt:lpstr>
      <vt:lpstr>4_Stream</vt:lpstr>
      <vt:lpstr>23_Stream</vt:lpstr>
      <vt:lpstr>6_Stream</vt:lpstr>
      <vt:lpstr>7_Stream</vt:lpstr>
      <vt:lpstr>9_Stream</vt:lpstr>
      <vt:lpstr>Mountain Top</vt:lpstr>
      <vt:lpstr>1_Mountain Top</vt:lpstr>
      <vt:lpstr>15_Stream</vt:lpstr>
      <vt:lpstr>1_Stream</vt:lpstr>
      <vt:lpstr>8_Stream</vt:lpstr>
      <vt:lpstr>10_Stream</vt:lpstr>
      <vt:lpstr>11_Stream</vt:lpstr>
      <vt:lpstr>12_Stream</vt:lpstr>
      <vt:lpstr>13_Stream</vt:lpstr>
      <vt:lpstr>14_Stream</vt:lpstr>
      <vt:lpstr>16_Stream</vt:lpstr>
      <vt:lpstr>Lyric template</vt:lpstr>
      <vt:lpstr>1_Lyric template</vt:lpstr>
      <vt:lpstr>22_Stream</vt:lpstr>
      <vt:lpstr>24_Stream</vt:lpstr>
      <vt:lpstr>26_Stream</vt:lpstr>
      <vt:lpstr>27_Stream</vt:lpstr>
      <vt:lpstr>28_Stream</vt:lpstr>
      <vt:lpstr>25_Stream</vt:lpstr>
      <vt:lpstr>29_Stream</vt:lpstr>
      <vt:lpstr>30_Stream</vt:lpstr>
      <vt:lpstr>31_Stream</vt:lpstr>
      <vt:lpstr>32_Stream</vt:lpstr>
      <vt:lpstr>33_Stream</vt:lpstr>
      <vt:lpstr>34_Stream</vt:lpstr>
      <vt:lpstr>35_Stream</vt:lpstr>
      <vt:lpstr>Flow</vt:lpstr>
      <vt:lpstr>1_Flow</vt:lpstr>
      <vt:lpstr>36_Stream</vt:lpstr>
      <vt:lpstr>37_Stream</vt:lpstr>
      <vt:lpstr>38_Stream</vt:lpstr>
      <vt:lpstr>39_Stream</vt:lpstr>
      <vt:lpstr>41_Stream</vt:lpstr>
      <vt:lpstr>42_Stream</vt:lpstr>
      <vt:lpstr>43_Stream</vt:lpstr>
      <vt:lpstr>40_Stream</vt:lpstr>
      <vt:lpstr>44_Stream</vt:lpstr>
      <vt:lpstr>45_Stream</vt:lpstr>
      <vt:lpstr>47_Stream</vt:lpstr>
      <vt:lpstr>48_Stream</vt:lpstr>
      <vt:lpstr>Ion</vt:lpstr>
      <vt:lpstr>在神的殿中、有記念、有名號、比有兒女的更美．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SWBL 20050417</dc:title>
  <dc:creator>Haining(Big Boss)</dc:creator>
  <cp:lastModifiedBy>ccic-cupertino</cp:lastModifiedBy>
  <cp:revision>3687</cp:revision>
  <dcterms:created xsi:type="dcterms:W3CDTF">2005-01-08T21:12:03Z</dcterms:created>
  <dcterms:modified xsi:type="dcterms:W3CDTF">2017-07-23T16:23:40Z</dcterms:modified>
</cp:coreProperties>
</file>