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97" r:id="rId2"/>
    <p:sldId id="299" r:id="rId3"/>
    <p:sldId id="300" r:id="rId4"/>
    <p:sldId id="302" r:id="rId5"/>
    <p:sldId id="303" r:id="rId6"/>
    <p:sldId id="30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74" d="100"/>
          <a:sy n="74" d="100"/>
        </p:scale>
        <p:origin x="-17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7/30/2017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7/30/2017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7/30/2017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到耶穌這裡來得生命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69342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我們查經、主日學、講台的目的是什麼？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我們的生命重要？還是知識、技能重要？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生命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9248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  <a:buNone/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生命最重要</a:t>
            </a:r>
            <a:endParaRPr lang="en-US" altLang="zh-TW" sz="5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buClr>
                <a:srgbClr val="0BD0D9"/>
              </a:buClr>
              <a:buFont typeface="Courier New" pitchFamily="49" charset="0"/>
              <a:buChar char="o"/>
            </a:pP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什麼是生命？</a:t>
            </a:r>
          </a:p>
          <a:p>
            <a:pPr lvl="4">
              <a:buClr>
                <a:srgbClr val="0BD0D9"/>
              </a:buClr>
              <a:buFont typeface="Courier New" pitchFamily="49" charset="0"/>
              <a:buChar char="o"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什麼是永生？</a:t>
            </a:r>
          </a:p>
          <a:p>
            <a:pPr lvl="4">
              <a:buClr>
                <a:srgbClr val="0BD0D9"/>
              </a:buClr>
              <a:buFont typeface="Courier New" pitchFamily="49" charset="0"/>
              <a:buChar char="o"/>
            </a:pPr>
            <a:endParaRPr lang="zh-TW" altLang="en-US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buClr>
                <a:srgbClr val="0BD0D9"/>
              </a:buClr>
              <a:buFont typeface="Courier New" pitchFamily="49" charset="0"/>
              <a:buChar char="o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正確的生命之道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86000"/>
            <a:ext cx="71628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  <a:buNone/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到耶穌這裡來</a:t>
            </a:r>
          </a:p>
          <a:p>
            <a:pPr lvl="3">
              <a:buClr>
                <a:srgbClr val="0BD0D9"/>
              </a:buClr>
              <a:buFont typeface="Courier New" pitchFamily="49" charset="0"/>
              <a:buChar char="o"/>
            </a:pP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信耶穌</a:t>
            </a:r>
          </a:p>
          <a:p>
            <a:pPr lvl="3">
              <a:buClr>
                <a:srgbClr val="0BD0D9"/>
              </a:buClr>
              <a:buFont typeface="Courier New" pitchFamily="49" charset="0"/>
              <a:buChar char="o"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信天父</a:t>
            </a:r>
          </a:p>
          <a:p>
            <a:pPr lvl="3">
              <a:buClr>
                <a:srgbClr val="0BD0D9"/>
              </a:buClr>
              <a:buFont typeface="Courier New" pitchFamily="49" charset="0"/>
              <a:buChar char="o"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信天父所差來的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錯誤的生命之道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6106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錯誤的假設：以為</a:t>
            </a:r>
          </a:p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錯誤的方法：單靠查考聖經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錯誤的焦點：得永生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錯誤的意志：不肯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這是非常嚴重的罪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286000"/>
            <a:ext cx="6858000" cy="3733800"/>
          </a:xfrm>
        </p:spPr>
        <p:txBody>
          <a:bodyPr>
            <a:normAutofit fontScale="92500" lnSpcReduction="20000"/>
          </a:bodyPr>
          <a:lstStyle/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不願到神面前來</a:t>
            </a:r>
          </a:p>
          <a:p>
            <a:pPr lvl="2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沒</a:t>
            </a: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有神的愛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52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只求</a:t>
            </a:r>
            <a:r>
              <a:rPr lang="ja-JP" altLang="en-US" sz="5200" b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</a:t>
            </a:r>
            <a:r>
              <a:rPr lang="en-US" altLang="zh-TW" sz="52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人來的榮耀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52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不信聖經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52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要面對神的審判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我的反省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8153400" cy="4038600"/>
          </a:xfrm>
        </p:spPr>
        <p:txBody>
          <a:bodyPr>
            <a:normAutofit lnSpcReduction="10000"/>
          </a:bodyPr>
          <a:lstStyle/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我認識神嗎？</a:t>
            </a:r>
          </a:p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我榮耀神嗎？</a:t>
            </a:r>
          </a:p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我愛神嗎？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en-US" altLang="zh-TW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48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聖靈可以在我身上作工嗎</a:t>
            </a:r>
            <a:r>
              <a:rPr lang="en-US" altLang="zh-TW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</a:p>
          <a:p>
            <a:pPr lvl="2">
              <a:buClr>
                <a:srgbClr val="0BD0D9"/>
              </a:buClr>
            </a:pPr>
            <a:r>
              <a:rPr lang="en-US" altLang="zh-TW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48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我有基督的生命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嗎？</a:t>
            </a: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4915</TotalTime>
  <Words>210</Words>
  <Application>Microsoft Office PowerPoint</Application>
  <PresentationFormat>On-screen Show (4:3)</PresentationFormat>
  <Paragraphs>72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到耶穌這裡來得生命</vt:lpstr>
      <vt:lpstr>生命</vt:lpstr>
      <vt:lpstr>正確的生命之道</vt:lpstr>
      <vt:lpstr>錯誤的生命之道</vt:lpstr>
      <vt:lpstr>這是非常嚴重的罪</vt:lpstr>
      <vt:lpstr>我的反省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493</cp:revision>
  <dcterms:created xsi:type="dcterms:W3CDTF">2015-08-01T18:05:10Z</dcterms:created>
  <dcterms:modified xsi:type="dcterms:W3CDTF">2017-07-30T14:13:53Z</dcterms:modified>
</cp:coreProperties>
</file>