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0" r:id="rId2"/>
    <p:sldId id="258" r:id="rId3"/>
    <p:sldId id="256" r:id="rId4"/>
    <p:sldId id="259" r:id="rId5"/>
    <p:sldId id="260" r:id="rId6"/>
    <p:sldId id="257" r:id="rId7"/>
    <p:sldId id="275" r:id="rId8"/>
    <p:sldId id="276" r:id="rId9"/>
    <p:sldId id="274" r:id="rId10"/>
    <p:sldId id="261" r:id="rId11"/>
    <p:sldId id="262" r:id="rId12"/>
    <p:sldId id="263" r:id="rId13"/>
    <p:sldId id="264" r:id="rId14"/>
    <p:sldId id="272" r:id="rId15"/>
    <p:sldId id="267" r:id="rId16"/>
    <p:sldId id="269" r:id="rId17"/>
    <p:sldId id="273" r:id="rId18"/>
    <p:sldId id="268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3005"/>
  </p:normalViewPr>
  <p:slideViewPr>
    <p:cSldViewPr snapToGrid="0" snapToObjects="1">
      <p:cViewPr>
        <p:scale>
          <a:sx n="126" d="100"/>
          <a:sy n="126" d="100"/>
        </p:scale>
        <p:origin x="-11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7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0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1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1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9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8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6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6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5238-2101-744F-B053-7C6B3996FCD2}" type="datetimeFigureOut">
              <a:rPr lang="en-US" smtClean="0"/>
              <a:t>8/20/17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1779-7264-8649-BEA8-098895AA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5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1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3680" y="619760"/>
            <a:ext cx="6468437" cy="63094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TW" altLang="en-US" sz="3500" b="1" u="sng" dirty="0" smtClean="0">
                <a:solidFill>
                  <a:srgbClr val="00B0F0"/>
                </a:solidFill>
                <a:latin typeface="MS UI Gothic" charset="-128"/>
                <a:ea typeface="MS UI Gothic" charset="-128"/>
                <a:cs typeface="MS UI Gothic" charset="-128"/>
              </a:rPr>
              <a:t>畢玉書牧師從美國去到南非宣教</a:t>
            </a:r>
            <a:endParaRPr lang="en-US" sz="3500" b="1" u="sng" dirty="0">
              <a:solidFill>
                <a:srgbClr val="00B0F0"/>
              </a:solidFill>
              <a:latin typeface="MS UI Gothic" charset="-128"/>
              <a:ea typeface="MS UI Gothic" charset="-128"/>
              <a:cs typeface="MS UI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0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07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27050"/>
            <a:ext cx="766762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3360" y="894080"/>
            <a:ext cx="4774064" cy="63094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TW" altLang="en-US" sz="3500" b="1" u="sng" dirty="0" smtClean="0">
                <a:solidFill>
                  <a:srgbClr val="00B0F0"/>
                </a:solidFill>
                <a:ea typeface="MS UI Gothic" charset="-128"/>
              </a:rPr>
              <a:t>建立 斐京</a:t>
            </a:r>
            <a:r>
              <a:rPr lang="zh-TW" altLang="en-US" sz="3500" b="1" u="sng" dirty="0">
                <a:solidFill>
                  <a:srgbClr val="00B0F0"/>
                </a:solidFill>
                <a:ea typeface="MS UI Gothic" charset="-128"/>
              </a:rPr>
              <a:t>華人基督教</a:t>
            </a:r>
            <a:r>
              <a:rPr lang="zh-TW" altLang="en-US" sz="3500" b="1" u="sng" dirty="0" smtClean="0">
                <a:solidFill>
                  <a:srgbClr val="00B0F0"/>
                </a:solidFill>
                <a:ea typeface="MS UI Gothic" charset="-128"/>
              </a:rPr>
              <a:t>會</a:t>
            </a:r>
            <a:endParaRPr lang="zh-TW" altLang="en-US" sz="3500" b="1" u="sng" dirty="0">
              <a:solidFill>
                <a:srgbClr val="00B0F0"/>
              </a:solidFill>
              <a:ea typeface="MS UI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2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897" y="353574"/>
            <a:ext cx="5397779" cy="4117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2676" y="4672484"/>
            <a:ext cx="78149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500" b="1" dirty="0" smtClean="0">
                <a:solidFill>
                  <a:schemeClr val="bg1"/>
                </a:solidFill>
              </a:rPr>
              <a:t>我雖然行過死陰的幽谷，也不怕遭害，</a:t>
            </a:r>
          </a:p>
          <a:p>
            <a:pPr algn="ctr"/>
            <a:r>
              <a:rPr lang="zh-TW" altLang="en-US" sz="3500" b="1" dirty="0" smtClean="0">
                <a:solidFill>
                  <a:schemeClr val="bg1"/>
                </a:solidFill>
              </a:rPr>
              <a:t>祢的杖，祢的竿，都安慰我。</a:t>
            </a:r>
            <a:endParaRPr 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797"/>
            <a:ext cx="9144000" cy="55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2282" y="1678075"/>
            <a:ext cx="3775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500" b="1" dirty="0" smtClean="0">
                <a:solidFill>
                  <a:schemeClr val="bg1"/>
                </a:solidFill>
              </a:rPr>
              <a:t>3.</a:t>
            </a:r>
            <a:r>
              <a:rPr lang="zh-TW" altLang="en-US" sz="3500" b="1" dirty="0" smtClean="0">
                <a:solidFill>
                  <a:schemeClr val="bg1"/>
                </a:solidFill>
              </a:rPr>
              <a:t> 在恩典裡的回應</a:t>
            </a:r>
            <a:endParaRPr 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705" y="4358805"/>
            <a:ext cx="3059747" cy="1996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110" y="1575522"/>
            <a:ext cx="3376930" cy="2046996"/>
          </a:xfrm>
          <a:prstGeom prst="rect">
            <a:avLst/>
          </a:prstGeom>
        </p:spPr>
      </p:pic>
      <p:pic>
        <p:nvPicPr>
          <p:cNvPr id="5" name="IMG_9792.jpeg"/>
          <p:cNvPicPr/>
          <p:nvPr/>
        </p:nvPicPr>
        <p:blipFill>
          <a:blip r:embed="rId4">
            <a:extLst/>
          </a:blip>
          <a:srcRect t="9653" b="9653"/>
          <a:stretch>
            <a:fillRect/>
          </a:stretch>
        </p:blipFill>
        <p:spPr>
          <a:xfrm>
            <a:off x="308426" y="2842359"/>
            <a:ext cx="3119782" cy="184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0577.jpeg"/>
          <p:cNvPicPr/>
          <p:nvPr/>
        </p:nvPicPr>
        <p:blipFill>
          <a:blip r:embed="rId5">
            <a:extLst/>
          </a:blip>
          <a:srcRect t="9486" b="9486"/>
          <a:stretch>
            <a:fillRect/>
          </a:stretch>
        </p:blipFill>
        <p:spPr>
          <a:xfrm>
            <a:off x="5313679" y="3006991"/>
            <a:ext cx="3071045" cy="198089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1910080" y="800724"/>
            <a:ext cx="512191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u="sng" dirty="0" smtClean="0">
                <a:solidFill>
                  <a:schemeClr val="bg1"/>
                </a:solidFill>
              </a:rPr>
              <a:t>在事奉中塑造事奉</a:t>
            </a:r>
            <a:r>
              <a:rPr lang="zh-TW" altLang="en-US" sz="3500" b="1" u="sng" dirty="0" smtClean="0">
                <a:solidFill>
                  <a:schemeClr val="bg1"/>
                </a:solidFill>
              </a:rPr>
              <a:t>的</a:t>
            </a:r>
            <a:r>
              <a:rPr lang="zh-TW" altLang="en-US" sz="3500" b="1" u="sng" dirty="0" smtClean="0">
                <a:solidFill>
                  <a:schemeClr val="bg1"/>
                </a:solidFill>
              </a:rPr>
              <a:t>眼光</a:t>
            </a:r>
            <a:endParaRPr lang="en-US" sz="35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59" y="1687802"/>
            <a:ext cx="4901931" cy="3595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39" y="314608"/>
            <a:ext cx="4937761" cy="3372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040" y="5669280"/>
            <a:ext cx="86485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solidFill>
                  <a:schemeClr val="bg1"/>
                </a:solidFill>
              </a:rPr>
              <a:t>南非社會、政局的改變，對華人教會大帶來衝擊。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羅堡福清團契每月第四周晚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21" y="221843"/>
            <a:ext cx="7656842" cy="591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93822" y="221843"/>
            <a:ext cx="7656842" cy="14773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000" b="1" dirty="0" smtClean="0">
                <a:solidFill>
                  <a:schemeClr val="bg1"/>
                </a:solidFill>
                <a:ea typeface="標楷體" charset="0"/>
              </a:rPr>
              <a:t>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ea typeface="標楷體" charset="0"/>
              </a:rPr>
              <a:t>     </a:t>
            </a:r>
            <a:r>
              <a:rPr lang="en-US" altLang="zh-TW" sz="3000" b="1" dirty="0" smtClean="0">
                <a:solidFill>
                  <a:schemeClr val="bg1"/>
                </a:solidFill>
                <a:ea typeface="標楷體" charset="0"/>
              </a:rPr>
              <a:t>2013</a:t>
            </a:r>
            <a:r>
              <a:rPr lang="zh-TW" altLang="en-US" sz="3000" b="1" dirty="0" smtClean="0">
                <a:solidFill>
                  <a:schemeClr val="bg1"/>
                </a:solidFill>
                <a:ea typeface="標楷體" charset="0"/>
              </a:rPr>
              <a:t>年</a:t>
            </a:r>
            <a:r>
              <a:rPr lang="en-US" altLang="zh-TW" sz="3000" b="1" dirty="0" smtClean="0">
                <a:solidFill>
                  <a:schemeClr val="bg1"/>
                </a:solidFill>
                <a:ea typeface="標楷體" charset="0"/>
              </a:rPr>
              <a:t>9</a:t>
            </a:r>
            <a:r>
              <a:rPr lang="zh-TW" altLang="en-US" sz="3000" b="1" dirty="0" smtClean="0">
                <a:solidFill>
                  <a:schemeClr val="bg1"/>
                </a:solidFill>
                <a:ea typeface="標楷體" charset="0"/>
              </a:rPr>
              <a:t>月羅斯敦堡福清華人基督教會成立</a:t>
            </a:r>
            <a:endParaRPr lang="zh-TW" altLang="en-US" sz="3000" b="1" dirty="0">
              <a:solidFill>
                <a:schemeClr val="bg1"/>
              </a:solidFill>
              <a:ea typeface="標楷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1" y="1598246"/>
            <a:ext cx="852424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 smtClean="0">
                <a:solidFill>
                  <a:schemeClr val="bg1"/>
                </a:solidFill>
              </a:rPr>
              <a:t>然而，我今日成了何等人，是蒙神的恩才成的，並且祂所賜我的恩不是徒然的，</a:t>
            </a:r>
            <a:r>
              <a:rPr lang="zh-TW" altLang="en-US" sz="3600" dirty="0" smtClean="0">
                <a:solidFill>
                  <a:schemeClr val="bg1"/>
                </a:solidFill>
              </a:rPr>
              <a:t>我</a:t>
            </a:r>
            <a:r>
              <a:rPr lang="zh-TW" altLang="en-US" sz="3600" dirty="0">
                <a:solidFill>
                  <a:schemeClr val="bg1"/>
                </a:solidFill>
              </a:rPr>
              <a:t>比眾使徒格 </a:t>
            </a:r>
            <a:r>
              <a:rPr lang="zh-TW" altLang="en-US" sz="3600" dirty="0" smtClean="0">
                <a:solidFill>
                  <a:schemeClr val="bg1"/>
                </a:solidFill>
              </a:rPr>
              <a:t>外</a:t>
            </a:r>
            <a:r>
              <a:rPr lang="zh-TW" altLang="en-US" sz="3600" dirty="0">
                <a:solidFill>
                  <a:schemeClr val="bg1"/>
                </a:solidFill>
              </a:rPr>
              <a:t>勞苦；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這</a:t>
            </a:r>
            <a:r>
              <a:rPr lang="zh-TW" altLang="en-US" sz="3600" b="1" dirty="0">
                <a:solidFill>
                  <a:schemeClr val="bg1"/>
                </a:solidFill>
              </a:rPr>
              <a:t>原不是我，乃是神的恩與我同在。</a:t>
            </a:r>
          </a:p>
          <a:p>
            <a:endParaRPr lang="zh-TW" altLang="en-US" sz="3500" b="1" dirty="0" smtClean="0">
              <a:solidFill>
                <a:schemeClr val="bg1"/>
              </a:solidFill>
            </a:endParaRPr>
          </a:p>
          <a:p>
            <a:endParaRPr 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9840" y="1178560"/>
            <a:ext cx="377539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b="1" dirty="0" smtClean="0">
                <a:solidFill>
                  <a:schemeClr val="bg1"/>
                </a:solidFill>
              </a:rPr>
              <a:t>在恩典的道路上：</a:t>
            </a:r>
          </a:p>
          <a:p>
            <a:r>
              <a:rPr lang="zh-TW" altLang="en-US" sz="3500" b="1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zh-TW" altLang="en-US" sz="3500" b="1" dirty="0" smtClean="0">
                <a:solidFill>
                  <a:schemeClr val="bg1"/>
                </a:solidFill>
              </a:rPr>
              <a:t>站立</a:t>
            </a:r>
            <a:r>
              <a:rPr lang="zh-TW" altLang="en-US" sz="3500" b="1" dirty="0">
                <a:solidFill>
                  <a:schemeClr val="bg1"/>
                </a:solidFill>
              </a:rPr>
              <a:t>得</a:t>
            </a:r>
            <a:r>
              <a:rPr lang="zh-TW" altLang="en-US" sz="3500" b="1" dirty="0" smtClean="0">
                <a:solidFill>
                  <a:schemeClr val="bg1"/>
                </a:solidFill>
              </a:rPr>
              <a:t>穩</a:t>
            </a:r>
            <a:endParaRPr lang="zh-TW" altLang="en-US" sz="35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zh-TW" altLang="en-US" sz="3500" b="1" dirty="0" smtClean="0">
                <a:solidFill>
                  <a:schemeClr val="bg1"/>
                </a:solidFill>
              </a:rPr>
              <a:t>被</a:t>
            </a:r>
            <a:r>
              <a:rPr lang="zh-TW" altLang="en-US" sz="3500" b="1" dirty="0">
                <a:solidFill>
                  <a:schemeClr val="bg1"/>
                </a:solidFill>
              </a:rPr>
              <a:t>主塑</a:t>
            </a:r>
            <a:r>
              <a:rPr lang="zh-TW" altLang="en-US" sz="3500" b="1" dirty="0" smtClean="0">
                <a:solidFill>
                  <a:schemeClr val="bg1"/>
                </a:solidFill>
              </a:rPr>
              <a:t>造</a:t>
            </a:r>
            <a:endParaRPr lang="zh-TW" altLang="en-US" sz="35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zh-TW" altLang="en-US" sz="3500" b="1" dirty="0" smtClean="0">
                <a:solidFill>
                  <a:schemeClr val="bg1"/>
                </a:solidFill>
              </a:rPr>
              <a:t>回應</a:t>
            </a:r>
            <a:r>
              <a:rPr lang="zh-TW" altLang="en-US" sz="3500" b="1" dirty="0">
                <a:solidFill>
                  <a:schemeClr val="bg1"/>
                </a:solidFill>
              </a:rPr>
              <a:t>主恩 </a:t>
            </a:r>
            <a:endParaRPr lang="en-US" sz="3500" b="1" dirty="0">
              <a:solidFill>
                <a:schemeClr val="bg1"/>
              </a:solidFill>
            </a:endParaRPr>
          </a:p>
          <a:p>
            <a:endParaRPr 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1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" y="498802"/>
            <a:ext cx="9144000" cy="3903433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26561" y="3630514"/>
            <a:ext cx="5976937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b="1" dirty="0">
                <a:solidFill>
                  <a:schemeClr val="bg1"/>
                </a:solidFill>
              </a:rPr>
              <a:t> </a:t>
            </a:r>
            <a:r>
              <a:rPr kumimoji="0" lang="en-US" altLang="zh-TW" b="1" dirty="0" smtClean="0">
                <a:solidFill>
                  <a:schemeClr val="bg1"/>
                </a:solidFill>
                <a:latin typeface="Baskerville Old Face" charset="0"/>
              </a:rPr>
              <a:t>Chinese </a:t>
            </a:r>
            <a:r>
              <a:rPr kumimoji="0" lang="en-US" altLang="zh-TW" b="1" dirty="0">
                <a:solidFill>
                  <a:schemeClr val="bg1"/>
                </a:solidFill>
                <a:latin typeface="Baskerville Old Face" charset="0"/>
              </a:rPr>
              <a:t>International </a:t>
            </a:r>
            <a:r>
              <a:rPr kumimoji="0" lang="en-US" altLang="zh-TW" b="1" dirty="0" smtClean="0">
                <a:solidFill>
                  <a:schemeClr val="bg1"/>
                </a:solidFill>
                <a:latin typeface="Baskerville Old Face" charset="0"/>
              </a:rPr>
              <a:t>Missions</a:t>
            </a:r>
            <a:endParaRPr kumimoji="0" lang="en-US" altLang="zh-TW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b="1" dirty="0">
                <a:solidFill>
                  <a:schemeClr val="bg1"/>
                </a:solidFill>
                <a:latin typeface="標楷體" charset="0"/>
                <a:ea typeface="標楷體" charset="0"/>
              </a:rPr>
              <a:t> </a:t>
            </a:r>
            <a:r>
              <a:rPr kumimoji="0" lang="zh-TW" altLang="en-US" b="1" dirty="0">
                <a:solidFill>
                  <a:schemeClr val="bg1"/>
                </a:solidFill>
                <a:latin typeface="標楷體" charset="0"/>
                <a:ea typeface="標楷體" charset="0"/>
              </a:rPr>
              <a:t>國 際 華 人 宣 教 協 會</a:t>
            </a:r>
            <a:r>
              <a:rPr kumimoji="0" lang="zh-TW" altLang="en-US" sz="2000" b="1" dirty="0">
                <a:solidFill>
                  <a:schemeClr val="bg1"/>
                </a:solidFill>
                <a:latin typeface="標楷體" charset="0"/>
                <a:ea typeface="標楷體" charset="0"/>
              </a:rPr>
              <a:t>       </a:t>
            </a:r>
            <a:r>
              <a:rPr kumimoji="0" lang="zh-TW" altLang="en-US" sz="2000" b="1" dirty="0">
                <a:solidFill>
                  <a:schemeClr val="bg1"/>
                </a:solidFill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b="1" dirty="0">
                <a:solidFill>
                  <a:schemeClr val="bg1"/>
                </a:solidFill>
              </a:rPr>
              <a:t>  　　</a:t>
            </a:r>
            <a:endParaRPr kumimoji="0" lang="en-US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00" y="4610938"/>
            <a:ext cx="1670193" cy="940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6913" y="326926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高科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</a:rPr>
              <a:t>Alex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7197" y="3269266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高溢馨</a:t>
            </a:r>
          </a:p>
          <a:p>
            <a:r>
              <a:rPr lang="en-US" altLang="zh-TW" sz="2000" b="1" dirty="0" err="1" smtClean="0">
                <a:solidFill>
                  <a:schemeClr val="bg1"/>
                </a:solidFill>
              </a:rPr>
              <a:t>Isaaca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3209" y="3276571"/>
            <a:ext cx="986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張馨月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</a:rPr>
              <a:t>Nicole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4695" y="3277379"/>
            <a:ext cx="971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高耀恩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</a:rPr>
              <a:t>Samuel</a:t>
            </a:r>
            <a:endParaRPr lang="zh-TW" alt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</a:rPr>
              <a:t>題目： 恩典之路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500" dirty="0" smtClean="0">
                <a:solidFill>
                  <a:schemeClr val="bg1"/>
                </a:solidFill>
              </a:rPr>
              <a:t>哥林多前書</a:t>
            </a:r>
            <a:r>
              <a:rPr lang="en-US" altLang="zh-TW" sz="3500" dirty="0" smtClean="0">
                <a:solidFill>
                  <a:schemeClr val="bg1"/>
                </a:solidFill>
              </a:rPr>
              <a:t>15:</a:t>
            </a:r>
            <a:r>
              <a:rPr lang="zh-TW" altLang="en-US" sz="3500" dirty="0" smtClean="0">
                <a:solidFill>
                  <a:schemeClr val="bg1"/>
                </a:solidFill>
              </a:rPr>
              <a:t> </a:t>
            </a:r>
            <a:r>
              <a:rPr lang="en-US" altLang="zh-TW" sz="3500" dirty="0" smtClean="0">
                <a:solidFill>
                  <a:schemeClr val="bg1"/>
                </a:solidFill>
              </a:rPr>
              <a:t>10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2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" y="711200"/>
            <a:ext cx="858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弟兄們，我如今把先前所傳給你們的福音告訴你們知道； 這福音你們也領受了，又靠着站立得住，</a:t>
            </a:r>
          </a:p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並且你們若不是徒然相信，能以持守我所傳給你們的，就必因這福音得救。</a:t>
            </a:r>
          </a:p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我當日所領受又傳給你們的； 第一，就是基督照聖經所說，為我們的罪死了，</a:t>
            </a:r>
          </a:p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而且埋葬了； 又照聖經所說，第三天復活了，</a:t>
            </a:r>
          </a:p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並且顯給磯法看，然後顯給十二使徒看； </a:t>
            </a:r>
          </a:p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後來一時顯給五百多弟兄看，其中一大半到如今還在，卻也有已經睡了的。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640" y="711200"/>
            <a:ext cx="858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>
                <a:solidFill>
                  <a:schemeClr val="bg1"/>
                </a:solidFill>
              </a:rPr>
              <a:t>7.</a:t>
            </a:r>
            <a:r>
              <a:rPr lang="zh-TW" altLang="en-US" sz="3000" dirty="0" smtClean="0">
                <a:solidFill>
                  <a:schemeClr val="bg1"/>
                </a:solidFill>
              </a:rPr>
              <a:t>   以後顯給雅各看，再顯給眾使徒看。</a:t>
            </a:r>
          </a:p>
          <a:p>
            <a:r>
              <a:rPr lang="en-US" altLang="zh-TW" sz="3000" dirty="0" smtClean="0">
                <a:solidFill>
                  <a:schemeClr val="bg1"/>
                </a:solidFill>
              </a:rPr>
              <a:t>8.</a:t>
            </a:r>
            <a:r>
              <a:rPr lang="zh-TW" altLang="en-US" sz="3000" dirty="0" smtClean="0">
                <a:solidFill>
                  <a:schemeClr val="bg1"/>
                </a:solidFill>
              </a:rPr>
              <a:t>   末了也顯給我看； 我如同未到產期而生的人一</a:t>
            </a:r>
          </a:p>
          <a:p>
            <a:r>
              <a:rPr lang="zh-TW" altLang="en-US" sz="3000" dirty="0" smtClean="0">
                <a:solidFill>
                  <a:schemeClr val="bg1"/>
                </a:solidFill>
              </a:rPr>
              <a:t>      般。</a:t>
            </a:r>
          </a:p>
          <a:p>
            <a:pPr marL="514350" indent="-514350">
              <a:buAutoNum type="arabicPeriod" startAt="9"/>
            </a:pPr>
            <a:r>
              <a:rPr lang="zh-TW" altLang="en-US" sz="3000" dirty="0" smtClean="0">
                <a:solidFill>
                  <a:schemeClr val="bg1"/>
                </a:solidFill>
              </a:rPr>
              <a:t>我原是使徒中最小的，不配稱為使徒，因為我從前逼迫神的教會。</a:t>
            </a:r>
          </a:p>
          <a:p>
            <a:r>
              <a:rPr lang="en-US" altLang="zh-TW" sz="3000" dirty="0" smtClean="0">
                <a:solidFill>
                  <a:schemeClr val="bg1"/>
                </a:solidFill>
              </a:rPr>
              <a:t>10.</a:t>
            </a:r>
            <a:r>
              <a:rPr lang="zh-TW" altLang="en-US" sz="3000" dirty="0" smtClean="0">
                <a:solidFill>
                  <a:schemeClr val="bg1"/>
                </a:solidFill>
              </a:rPr>
              <a:t>然而，</a:t>
            </a:r>
            <a:r>
              <a:rPr lang="zh-TW" altLang="en-US" sz="3000" b="1" dirty="0" smtClean="0">
                <a:solidFill>
                  <a:srgbClr val="FFFF00"/>
                </a:solidFill>
              </a:rPr>
              <a:t>我今日成了何等人，是蒙神的恩才成的，</a:t>
            </a:r>
          </a:p>
          <a:p>
            <a:r>
              <a:rPr lang="zh-TW" altLang="en-US" sz="3000" b="1" dirty="0" smtClean="0">
                <a:solidFill>
                  <a:srgbClr val="FFFF00"/>
                </a:solidFill>
              </a:rPr>
              <a:t>     並且祂所賜我的恩不是徒然的。</a:t>
            </a:r>
            <a:r>
              <a:rPr lang="zh-TW" altLang="en-US" sz="3000" dirty="0" smtClean="0">
                <a:solidFill>
                  <a:schemeClr val="bg1"/>
                </a:solidFill>
              </a:rPr>
              <a:t>我比眾使徒格 </a:t>
            </a:r>
          </a:p>
          <a:p>
            <a:r>
              <a:rPr lang="zh-TW" altLang="en-US" sz="3000" dirty="0">
                <a:solidFill>
                  <a:schemeClr val="bg1"/>
                </a:solidFill>
              </a:rPr>
              <a:t> </a:t>
            </a:r>
            <a:r>
              <a:rPr lang="zh-TW" altLang="en-US" sz="3000" dirty="0" smtClean="0">
                <a:solidFill>
                  <a:schemeClr val="bg1"/>
                </a:solidFill>
              </a:rPr>
              <a:t>    外勞苦； </a:t>
            </a:r>
            <a:r>
              <a:rPr lang="zh-TW" altLang="en-US" sz="3000" dirty="0" smtClean="0">
                <a:solidFill>
                  <a:srgbClr val="FFFF00"/>
                </a:solidFill>
              </a:rPr>
              <a:t>這原不是我，乃是神的恩與我同在。</a:t>
            </a:r>
          </a:p>
          <a:p>
            <a:endParaRPr lang="zh-TW" altLang="en-US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7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2282" y="1678075"/>
            <a:ext cx="412324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3500" b="1" dirty="0" smtClean="0">
                <a:solidFill>
                  <a:schemeClr val="bg1"/>
                </a:solidFill>
              </a:rPr>
              <a:t>在恩典裡站主得穩</a:t>
            </a:r>
          </a:p>
          <a:p>
            <a:endParaRPr lang="zh-TW" altLang="en-US" sz="35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" y="711200"/>
            <a:ext cx="8585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弟兄們，我如今把先前所傳給你們的福音告訴你們知道； </a:t>
            </a:r>
            <a:r>
              <a:rPr lang="zh-TW" altLang="en-US" sz="3000" dirty="0" smtClean="0">
                <a:solidFill>
                  <a:srgbClr val="FFFF00"/>
                </a:solidFill>
              </a:rPr>
              <a:t>這福音你們也領受了</a:t>
            </a:r>
            <a:r>
              <a:rPr lang="zh-TW" altLang="en-US" sz="3000" dirty="0" smtClean="0">
                <a:solidFill>
                  <a:schemeClr val="bg1"/>
                </a:solidFill>
              </a:rPr>
              <a:t>，</a:t>
            </a:r>
            <a:r>
              <a:rPr lang="zh-TW" altLang="en-US" sz="3000" dirty="0" smtClean="0">
                <a:solidFill>
                  <a:srgbClr val="FFFF00"/>
                </a:solidFill>
              </a:rPr>
              <a:t>又靠着站立得住，</a:t>
            </a:r>
          </a:p>
          <a:p>
            <a:pPr marL="457200" indent="-457200">
              <a:buAutoNum type="arabicPeriod"/>
            </a:pPr>
            <a:r>
              <a:rPr lang="zh-TW" altLang="en-US" sz="3000" dirty="0" smtClean="0">
                <a:solidFill>
                  <a:schemeClr val="bg1"/>
                </a:solidFill>
              </a:rPr>
              <a:t>並且你們若</a:t>
            </a:r>
            <a:r>
              <a:rPr lang="zh-TW" altLang="en-US" sz="3000" dirty="0" smtClean="0">
                <a:solidFill>
                  <a:srgbClr val="FFFF00"/>
                </a:solidFill>
              </a:rPr>
              <a:t>不是徒然相信</a:t>
            </a:r>
            <a:r>
              <a:rPr lang="zh-TW" altLang="en-US" sz="3000" dirty="0" smtClean="0">
                <a:solidFill>
                  <a:schemeClr val="bg1"/>
                </a:solidFill>
              </a:rPr>
              <a:t>，</a:t>
            </a:r>
            <a:r>
              <a:rPr lang="zh-TW" altLang="en-US" sz="3000" dirty="0" smtClean="0">
                <a:solidFill>
                  <a:srgbClr val="FFFF00"/>
                </a:solidFill>
              </a:rPr>
              <a:t>能以持守</a:t>
            </a:r>
            <a:r>
              <a:rPr lang="zh-TW" altLang="en-US" sz="3000" dirty="0" smtClean="0">
                <a:solidFill>
                  <a:schemeClr val="bg1"/>
                </a:solidFill>
              </a:rPr>
              <a:t>我所傳給你們的，就必因這福音得救。</a:t>
            </a:r>
          </a:p>
        </p:txBody>
      </p:sp>
    </p:spTree>
    <p:extLst>
      <p:ext uri="{BB962C8B-B14F-4D97-AF65-F5344CB8AC3E}">
        <p14:creationId xmlns:p14="http://schemas.microsoft.com/office/powerpoint/2010/main" val="17662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640" y="711200"/>
            <a:ext cx="8585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solidFill>
                  <a:schemeClr val="bg1"/>
                </a:solidFill>
              </a:rPr>
              <a:t>詩篇</a:t>
            </a:r>
            <a:r>
              <a:rPr lang="en-US" altLang="zh-TW" sz="3000" dirty="0" smtClean="0">
                <a:solidFill>
                  <a:schemeClr val="bg1"/>
                </a:solidFill>
              </a:rPr>
              <a:t>63</a:t>
            </a:r>
            <a:r>
              <a:rPr lang="zh-TW" altLang="en-US" sz="3000" dirty="0" smtClean="0">
                <a:solidFill>
                  <a:schemeClr val="bg1"/>
                </a:solidFill>
              </a:rPr>
              <a:t>篇</a:t>
            </a:r>
            <a:r>
              <a:rPr lang="en-US" altLang="zh-TW" sz="3000" dirty="0" smtClean="0">
                <a:solidFill>
                  <a:schemeClr val="bg1"/>
                </a:solidFill>
              </a:rPr>
              <a:t>1</a:t>
            </a:r>
            <a:r>
              <a:rPr lang="zh-TW" altLang="en-US" sz="3000" dirty="0" smtClean="0">
                <a:solidFill>
                  <a:schemeClr val="bg1"/>
                </a:solidFill>
              </a:rPr>
              <a:t>節：</a:t>
            </a:r>
          </a:p>
          <a:p>
            <a:endParaRPr lang="zh-TW" altLang="en-US" sz="3000" dirty="0">
              <a:solidFill>
                <a:schemeClr val="bg1"/>
              </a:solidFill>
            </a:endParaRPr>
          </a:p>
          <a:p>
            <a:r>
              <a:rPr lang="zh-TW" altLang="en-US" sz="3000" dirty="0" smtClean="0">
                <a:solidFill>
                  <a:schemeClr val="bg1"/>
                </a:solidFill>
              </a:rPr>
              <a:t>「</a:t>
            </a:r>
            <a:r>
              <a:rPr lang="zh-TW" altLang="en-US" sz="3200" dirty="0" smtClean="0">
                <a:solidFill>
                  <a:schemeClr val="bg1"/>
                </a:solidFill>
              </a:rPr>
              <a:t>在</a:t>
            </a:r>
            <a:r>
              <a:rPr lang="zh-TW" altLang="en-US" sz="3200" dirty="0">
                <a:solidFill>
                  <a:schemeClr val="bg1"/>
                </a:solidFill>
              </a:rPr>
              <a:t>乾旱疲乏無水之地，我渴想你，我的心切慕</a:t>
            </a:r>
            <a:r>
              <a:rPr lang="zh-TW" altLang="en-US" sz="3200" dirty="0" smtClean="0">
                <a:solidFill>
                  <a:schemeClr val="bg1"/>
                </a:solidFill>
              </a:rPr>
              <a:t>你</a:t>
            </a:r>
            <a:r>
              <a:rPr lang="zh-TW" altLang="en-US" sz="3000" dirty="0" smtClean="0">
                <a:solidFill>
                  <a:schemeClr val="bg1"/>
                </a:solidFill>
              </a:rP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119895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2282" y="1678075"/>
            <a:ext cx="37753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500" b="1" dirty="0" smtClean="0">
                <a:solidFill>
                  <a:schemeClr val="bg1"/>
                </a:solidFill>
              </a:rPr>
              <a:t>2.</a:t>
            </a:r>
            <a:r>
              <a:rPr lang="zh-TW" altLang="en-US" sz="3500" b="1" dirty="0" smtClean="0">
                <a:solidFill>
                  <a:schemeClr val="bg1"/>
                </a:solidFill>
              </a:rPr>
              <a:t> 在恩典裡的塑造</a:t>
            </a:r>
          </a:p>
          <a:p>
            <a:pPr marL="342900" indent="-342900">
              <a:buAutoNum type="arabicPeriod"/>
            </a:pPr>
            <a:endParaRPr 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502</Words>
  <Application>Microsoft Macintosh PowerPoint</Application>
  <PresentationFormat>On-screen Show (4:3)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Baskerville Old Face</vt:lpstr>
      <vt:lpstr>Calibri</vt:lpstr>
      <vt:lpstr>Calibri Light</vt:lpstr>
      <vt:lpstr>MS UI Gothic</vt:lpstr>
      <vt:lpstr>PMingLiU</vt:lpstr>
      <vt:lpstr>新細明體</vt:lpstr>
      <vt:lpstr>標楷體</vt:lpstr>
      <vt:lpstr>Office Theme</vt:lpstr>
      <vt:lpstr>PowerPoint Presentation</vt:lpstr>
      <vt:lpstr>PowerPoint Presentation</vt:lpstr>
      <vt:lpstr>題目： 恩典之路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2017-07-16T04:13:14Z</dcterms:created>
  <dcterms:modified xsi:type="dcterms:W3CDTF">2017-08-20T15:47:00Z</dcterms:modified>
</cp:coreProperties>
</file>