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20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1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2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3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4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5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6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7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8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9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0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1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32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3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34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5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36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7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38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39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4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42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43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44.xml" ContentType="application/vnd.openxmlformats-officedocument.theme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5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46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47.xml" ContentType="application/vnd.openxmlformats-officedocument.theme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48.xml" ContentType="application/vnd.openxmlformats-officedocument.theme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theme/theme49.xml" ContentType="application/vnd.openxmlformats-officedocument.theme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50.xml" ContentType="application/vnd.openxmlformats-officedocument.theme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theme/theme51.xml" ContentType="application/vnd.openxmlformats-officedocument.theme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2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4148" r:id="rId2"/>
    <p:sldMasterId id="2147484264" r:id="rId3"/>
    <p:sldMasterId id="2147484277" r:id="rId4"/>
    <p:sldMasterId id="2147484783" r:id="rId5"/>
    <p:sldMasterId id="2147484863" r:id="rId6"/>
    <p:sldMasterId id="2147484865" r:id="rId7"/>
    <p:sldMasterId id="2147484990" r:id="rId8"/>
    <p:sldMasterId id="2147485002" r:id="rId9"/>
    <p:sldMasterId id="2147486320" r:id="rId10"/>
    <p:sldMasterId id="2147486344" r:id="rId11"/>
    <p:sldMasterId id="2147487674" r:id="rId12"/>
    <p:sldMasterId id="2147487711" r:id="rId13"/>
    <p:sldMasterId id="2147494243" r:id="rId14"/>
    <p:sldMasterId id="2147494255" r:id="rId15"/>
    <p:sldMasterId id="2147494296" r:id="rId16"/>
    <p:sldMasterId id="2147494721" r:id="rId17"/>
    <p:sldMasterId id="2147494734" r:id="rId18"/>
    <p:sldMasterId id="2147494747" r:id="rId19"/>
    <p:sldMasterId id="2147494760" r:id="rId20"/>
    <p:sldMasterId id="2147495361" r:id="rId21"/>
    <p:sldMasterId id="2147495374" r:id="rId22"/>
    <p:sldMasterId id="2147496308" r:id="rId23"/>
    <p:sldMasterId id="2147500258" r:id="rId24"/>
    <p:sldMasterId id="2147501364" r:id="rId25"/>
    <p:sldMasterId id="2147501378" r:id="rId26"/>
    <p:sldMasterId id="2147501390" r:id="rId27"/>
    <p:sldMasterId id="2147501403" r:id="rId28"/>
    <p:sldMasterId id="2147501440" r:id="rId29"/>
    <p:sldMasterId id="2147501453" r:id="rId30"/>
    <p:sldMasterId id="2147501466" r:id="rId31"/>
    <p:sldMasterId id="2147501479" r:id="rId32"/>
    <p:sldMasterId id="2147501504" r:id="rId33"/>
    <p:sldMasterId id="2147501541" r:id="rId34"/>
    <p:sldMasterId id="2147501566" r:id="rId35"/>
    <p:sldMasterId id="2147501579" r:id="rId36"/>
    <p:sldMasterId id="2147501591" r:id="rId37"/>
    <p:sldMasterId id="2147501616" r:id="rId38"/>
    <p:sldMasterId id="2147501629" r:id="rId39"/>
    <p:sldMasterId id="2147501642" r:id="rId40"/>
    <p:sldMasterId id="2147501654" r:id="rId41"/>
    <p:sldMasterId id="2147502294" r:id="rId42"/>
    <p:sldMasterId id="2147502307" r:id="rId43"/>
    <p:sldMasterId id="2147502320" r:id="rId44"/>
    <p:sldMasterId id="2147502381" r:id="rId45"/>
    <p:sldMasterId id="2147502418" r:id="rId46"/>
    <p:sldMasterId id="2147502443" r:id="rId47"/>
    <p:sldMasterId id="2147502480" r:id="rId48"/>
    <p:sldMasterId id="2147502493" r:id="rId49"/>
    <p:sldMasterId id="2147502542" r:id="rId50"/>
    <p:sldMasterId id="2147502567" r:id="rId51"/>
    <p:sldMasterId id="2147502658" r:id="rId52"/>
    <p:sldMasterId id="2147502671" r:id="rId53"/>
  </p:sldMasterIdLst>
  <p:notesMasterIdLst>
    <p:notesMasterId r:id="rId72"/>
  </p:notesMasterIdLst>
  <p:handoutMasterIdLst>
    <p:handoutMasterId r:id="rId73"/>
  </p:handoutMasterIdLst>
  <p:sldIdLst>
    <p:sldId id="5776" r:id="rId54"/>
    <p:sldId id="5777" r:id="rId55"/>
    <p:sldId id="5778" r:id="rId56"/>
    <p:sldId id="5779" r:id="rId57"/>
    <p:sldId id="5780" r:id="rId58"/>
    <p:sldId id="5781" r:id="rId59"/>
    <p:sldId id="5782" r:id="rId60"/>
    <p:sldId id="5783" r:id="rId61"/>
    <p:sldId id="5784" r:id="rId62"/>
    <p:sldId id="5785" r:id="rId63"/>
    <p:sldId id="5786" r:id="rId64"/>
    <p:sldId id="5787" r:id="rId65"/>
    <p:sldId id="5788" r:id="rId66"/>
    <p:sldId id="5789" r:id="rId67"/>
    <p:sldId id="5790" r:id="rId68"/>
    <p:sldId id="5791" r:id="rId69"/>
    <p:sldId id="5792" r:id="rId70"/>
    <p:sldId id="5793" r:id="rId71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66FF"/>
    <a:srgbClr val="6699FF"/>
    <a:srgbClr val="0000FF"/>
    <a:srgbClr val="00FFFF"/>
    <a:srgbClr val="666699"/>
    <a:srgbClr val="3333FF"/>
    <a:srgbClr val="D5D5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2" autoAdjust="0"/>
    <p:restoredTop sz="86935" autoAdjust="0"/>
  </p:normalViewPr>
  <p:slideViewPr>
    <p:cSldViewPr>
      <p:cViewPr varScale="1">
        <p:scale>
          <a:sx n="90" d="100"/>
          <a:sy n="90" d="100"/>
        </p:scale>
        <p:origin x="2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406"/>
    </p:cViewPr>
  </p:sorterViewPr>
  <p:notesViewPr>
    <p:cSldViewPr>
      <p:cViewPr varScale="1">
        <p:scale>
          <a:sx n="66" d="100"/>
          <a:sy n="66" d="100"/>
        </p:scale>
        <p:origin x="2669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0.xml"/><Relationship Id="rId68" Type="http://schemas.openxmlformats.org/officeDocument/2006/relationships/slide" Target="slides/slide15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5.xml"/><Relationship Id="rId66" Type="http://schemas.openxmlformats.org/officeDocument/2006/relationships/slide" Target="slides/slide13.xml"/><Relationship Id="rId74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3.xml"/><Relationship Id="rId64" Type="http://schemas.openxmlformats.org/officeDocument/2006/relationships/slide" Target="slides/slide11.xml"/><Relationship Id="rId69" Type="http://schemas.openxmlformats.org/officeDocument/2006/relationships/slide" Target="slides/slide16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6.xml"/><Relationship Id="rId67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.xml"/><Relationship Id="rId62" Type="http://schemas.openxmlformats.org/officeDocument/2006/relationships/slide" Target="slides/slide9.xml"/><Relationship Id="rId70" Type="http://schemas.openxmlformats.org/officeDocument/2006/relationships/slide" Target="slides/slide1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7.xml"/><Relationship Id="rId65" Type="http://schemas.openxmlformats.org/officeDocument/2006/relationships/slide" Target="slides/slide12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2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40E0D3E5-75CD-44C9-BB5D-143D858239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098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5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A0BE22A-B72D-4C48-B401-14C953FDE3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693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1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3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816B-A729-4793-936B-5AA406935F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69B3-F611-499A-A34F-1851634BFD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441-4569-4B8B-9253-9310D084A0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3BA7-6C73-4C66-8014-EA6068CCA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07AB-8E85-4B6A-AEF0-135A883D0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D84E-95B7-49E6-824C-4E7A6D9B1D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19BB-E5D5-40EE-BFA8-B1551B3346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4AA5-5FBD-48AB-8335-5D9620D45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6B7D-7D95-41AD-9B34-3CF369702F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6A53-C961-4B17-B397-23F4E61AF9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0EE5-B2C4-45F0-9696-E992CF6837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801D-39EF-48AD-BDFA-D557F7A0F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B592-C8F3-43A6-8A37-E55F00D42F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7754-355C-4EAD-9729-775F6E08F6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7A73-9364-4D31-82E5-A00C64FF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AC75-4045-49F2-855F-F14833A0A3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C668-262B-4D5A-97A9-0EEE2AD547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6A8A-474D-427A-8972-E9EDE48074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C23A-E1B1-4F9C-9210-6AF0E7EED4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2DA2-EA97-4D6E-BC48-57511BF468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EB30-82B2-4005-B2BE-AE629DB5BB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CA86-2092-450C-AF5E-20D178C362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1391-BC9E-4CEA-950E-7978AF7AC9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6FAD-D50E-4BF9-B4E2-21EEFFA385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2372-7F29-4379-9F8B-3FECE7996C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6EC2-EF20-4B3A-AA18-335E4993DB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9C42-8CF2-4247-895E-C9CE65D083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8075-8BEF-477F-B1DC-8755818C7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8A06-BFB7-41BB-BD62-A1851E3110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14D7-3827-4DD9-9B52-70C8C66E62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278F-01B2-45BF-A910-E58B70225B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51AC-5625-4CF8-B934-FBA761D3E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E655-CB50-4132-B7D9-607E1F1194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5255-4E94-49A8-8A41-529DDEF60F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0F86-1A8D-4CD0-9BE6-414103DDA8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E9DC-535C-42B6-B948-A69F9E8119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C910-0ADB-4290-92A7-3C79C79A07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BE33-BA5F-480F-954C-0FD7E28FEF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70F6-FD5A-49D8-8F01-7747E6E65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693-5E3C-4C04-BCD5-6ABF468F86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4BF3-8BC7-4748-A07D-C8EA811E04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30D0-1733-4CBF-B7E6-575E7E33AB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4F99-ADE8-4E6B-9FD0-D36C1757E0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DDA5-CDF4-49E0-B04F-EB7D903506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7E55-6F5E-47E7-9C18-84FF2BA493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B0A4-CEEC-4A86-981B-6C30080F8B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0D81-D1D2-4129-A327-812EE60B8E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4016-F951-4A96-B9FF-CB1B8EFBA3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C635-E7AB-4113-ADBA-C3C3EA6BC5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0A4B-FB2B-4DD2-8B37-7E01326DEC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701D-7009-42D6-B04F-199762253F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26BA-EC0F-4F43-A894-09B0920FF5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9687-913A-4898-8B8C-AF8BE3F1D0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1D65-BEEA-4BDE-B49E-191DD07031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7B523BD-F9D0-4866-B894-303505BA65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E010EDD-DC6D-4D67-AAF3-5A1386C35F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5B859E2-845E-411B-9C6B-17E4ADAE1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75495-09FD-4663-88E4-1F1CFB4D34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F947927-F5E4-4141-B837-1129A222D5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43EDDD9-615F-42F0-A4F4-A81B00747D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0AF62AA-6F45-4668-B737-1FBBF830B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34A0555-0D5D-499B-A7EC-71BB3468D8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D3838A-D14C-4AFA-A56A-850781F48F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F0FB-32BC-4483-83B1-E9AE16A572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E94FC1C-116D-4ADF-9CC3-B4E5FD4730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54F133-4D84-4866-9B4B-3E1A239F79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F51C3-6142-4CE1-8501-7EB70D48F6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B31A9B7-6B27-4A4B-818B-E38CDD03E2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7A0C3FD-096B-43B3-8F93-DB9DCDD7E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B016AE-6E27-42F0-B5C9-926BA5630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D857-DB8B-4B71-A4C5-53FDE9E7D9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169F951-49A6-4079-9870-21FAE745D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6D4AFCF-33D5-4EC6-B30C-4C41CB7B3F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F27363-A830-4A00-8E46-E597B390C7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4854-761B-49AB-9E69-C94B05FCE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8334D6-EFE5-49C6-B0D7-28F076839A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45CE-A5B1-45CD-837A-77F91F36C2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8453-C1E3-4975-AF01-3F908A8715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FD65-9DB3-4805-B3D2-057153C74E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DB3A-B9CB-4AD1-82BD-C5B4E89AFD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BD9D-9FDE-485D-A8F6-780A8D57C4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4E56B-1290-405E-A707-ACC7157F31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EE9F-7E23-4EC4-A47F-2694E38A6A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7D66-2BA9-432F-B81E-489B86BAFA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62EB-5930-4270-A186-E727771922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0401-7E64-443C-828F-57F7FE2A90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F209-C8F0-459D-8600-C325FBB764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F8A5-3A9E-4E7E-9C69-8F31C68C7B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D85E-E60D-4356-B72A-3BE1236BB2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D4A6-37F2-42BA-90DB-79A3CA39A1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4E27-35A9-4516-8975-89B065910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B0B7-262A-4F7B-9077-4079206539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A71E-2E74-4DB2-B799-FC4B2C099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815E-CE53-470E-BF06-78B7BF9608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66A3-E47A-4D1E-AA23-EE4A6C4DDA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B20D-F950-4C73-967A-C4B0BB2972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84CC-717B-45EE-A9B3-89953414B5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7893-729E-4BB4-B5C8-57C1BC5B6D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CE5D-A6B3-4326-8454-7C8EAE4E7A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BEEE-559C-479C-BAE8-6DBF703CE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FEDC-9A28-4F22-92F6-52E4830D2C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09DD-8D30-4590-86FD-E4C38FBCDA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29DA-49CD-4BD1-BBE7-73692BC4F5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0721-6ECB-4F03-8C50-AD0A47E5F2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94AA-1331-488A-B553-83E30D9B8B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D0BC-5F4C-4E3A-99D0-919A2E89F5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F7B2-8F38-4D33-8098-422BAB5BE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60E0-1302-4F84-814F-F947C93C69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D998-6E0B-439A-85AB-5106BBC38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29FE-AB37-4CA1-88EC-780B2DD1FF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2C8D-8755-426F-900C-ACAF9DE39D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4CD4-4418-485B-8A7F-B94C29233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FD7-10FE-42F6-87BB-6D7FFC1056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2758-D2B7-4E17-B6FD-60E03325BA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34AE-654B-4D5A-BF5A-D983762BF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F501-CB2C-4EE3-83F3-0A5FFDD47C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348F-922D-452B-B36A-A049EE7AA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1503-4ACD-4F3F-923D-B60A77AB47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F4BD-2046-44D0-8F94-F64CB80DB9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9A18-EA95-4BAE-9E76-BEE414BEEA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1920-2244-4C6C-97A7-66D06476F6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0CBC-E053-4FB5-A29D-1BE31DF753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D195-FD56-4CE0-8638-AA8C5432CA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CAA7-E9DC-4B90-81F0-E169AE2C98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4D91-883B-405E-836E-4CD28A987A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EE3E-BD07-4994-8B36-D7B51F09C5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ECBE-4A44-41D7-8A1F-2FF1796DF1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C951-E73B-4F03-96A5-9E208F57BF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D8F2-1249-4B37-AEB7-4F6D187DB6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C4F6-F75C-41D7-9EB6-83D7498FD9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1B00-DC2B-44BF-8946-0AC5A9FABA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30D6-DD6C-4C22-8A1B-7A6A7DDBA4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97AA-9292-4759-944E-8FBF2FDC5E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34EC-974E-4717-A189-CA9F94E02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8BCB-5C7A-417F-BA69-ACBDAB8773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F0FA-2F5A-4130-A287-8CE1B3212E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D93B-F21E-4E4B-82A0-9824D12B2E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5F64-AC54-43C3-9611-CC2C1EE7BF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C055-A738-46A7-ABC9-5E66AFD58C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EEF0-8677-43FE-A590-8862DD671A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006D-FC6F-414D-88F4-666E8560F0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0661-88E8-4F4B-91C1-417F7CB746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4970-6C2E-4666-8323-93E966B35C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02C5-E127-496C-9712-B576BE8DE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21A2-F831-44E4-9755-4C68025B2A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DE28-F7B7-4107-8B3E-B7CCD85F3C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114A-840D-42DD-B2B3-AA2E152C5C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D605-6C34-4E81-A8D9-48C4FAA62D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3B6B-2BC0-4FB7-9854-BC00FB1EA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65FE5-92BB-41A9-BDC8-6618E3B179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90A7-8152-4C33-A433-A9530E4C8E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5AA2-1658-4FB0-A080-91DD5DB66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1CD0-13C0-4459-9ECB-B14089C555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D0E1-57DA-4FDE-B06E-562EFBBB57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695B-F090-4C0D-91DB-6513D6020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FBBA-F38A-4833-A0C1-70F4DDA1F7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0B26-983B-4CF0-BFA7-2DBF38974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F8B1-2BB1-4A3F-AAEF-EF77B1DFAA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82F1-596D-4935-ACB0-CDAF4FC01A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2756B-4B84-4A62-A35D-807E33F23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61B6-28FC-4466-B626-6A46E05D1D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CE7B-6924-492B-A9C5-62D1BF9C9D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D017-A8BD-42F1-A787-6E7FA16F84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D48B-8FFB-49C8-AB61-5B57218920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96CA-9DFD-458F-B187-038C042707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6281-8AC5-4E8A-9D45-C6113BEDD7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C810-0197-4CC6-86F9-BC4A6FD683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9297-9941-4425-BEDE-A03067788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735A-23AC-4BC8-907B-472E5D899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35E4-454A-4503-A9D1-77DC794A3E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C3B1-E149-4782-894B-6C4EE326A8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DD33-7354-41D5-80C3-1D653FA91E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AAE0-FA2D-425E-A700-76F4A9BDC5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397F-0064-4E43-8EE8-BEE0314200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D8F2-58B8-45F0-9C6C-6BFB24BF98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FFAA-7CD3-4944-8D2D-AB9832BEF1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6474-0368-4B6E-B35E-A64888288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A552-8AFD-488E-A520-BD62236D4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6B27-ABA9-4047-AE7B-357D92C0E0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D5BB-02E6-4ED1-97E5-1946449FF6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F334-AE16-4934-851E-8A7540231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2B22-DF19-4D47-B636-9591CEB4E9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7D2-B5FC-4E57-B7EC-EF57BEABB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5DFF-20F9-4561-A5B9-E277FC3D3D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DD2C4-AEFC-4AD3-A045-3CD3476BB0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35C4-3B65-4698-A7AB-16C56E1E18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3210-3E0D-47D0-8E76-7998C4F258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A20F-70D4-48D8-A277-7744FCD885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B1B6-C55E-4E50-A3FF-78DAB68FBB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7882-AAAF-432D-A0AF-EC41862F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A8F6-F852-4055-A493-F3A3670717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E1A3-A642-4163-A5BE-592C3FC869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F5564-78DB-41E1-854C-77ADD8248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C49B-2B5B-41AB-A887-72160969F3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9554-BD23-4915-848A-DC6161C617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6510-A038-4B04-9CAE-4376417AB1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3933-B7C1-432E-ABBB-4F9AB99196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57E9-8134-40FD-976C-95E99FDDBF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BFD6-7761-4CAA-8D70-08DBF2BF7E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4D94-20AE-451C-9B1C-AA3651F9D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F649-D5F7-4B65-9FE7-43239E4B3B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0B05-8440-4192-A0A0-E2AC167AF9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2EC7-357E-4303-8721-DE0A53B22F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02EE-0A05-438A-8708-5899E19C0B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0CAA-E890-42F5-B3A2-C69C045F23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1CA0-E923-456C-A046-C8381BFA64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BCC5-B59D-4DF7-8155-37DA2AB14A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22E6-1A7C-4E83-A4B3-B098B0A6FD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0B67-4980-4DFC-B59E-1DB3C8BF9D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674D-99E0-46A3-80CF-9DDCC38CC5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EDC-1CAC-4908-8C00-47CA5135C1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7005-DA12-46F4-8185-6D3838C74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A543-A55B-428B-9B2C-70B6918AA4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6B8B-A687-4329-8112-D05F67ADF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9F96-153A-41FE-8253-BC9B20A83B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5278-6B97-4D42-A8AD-DBBB96A9B0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11DD-CA98-429E-844C-6C4A1B4B1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33B0-DF60-444A-A623-19B9DC4D2E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223A-DC41-4687-8742-ADFC9552B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D50C-AD58-4D67-A3DF-4F52CA32C6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2B99-5FC5-4BE8-B07B-65CB48E88F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6C79-094C-4B3E-BB20-F3629DB7C3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434A-4FD8-454F-A27B-2A74CF6A5A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58A6-DA32-4B34-B8DA-E592BB6524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B279-0541-4388-B0A9-0682D1A615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C2DF-5FDE-43D5-817F-18A1B57BDF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5CA7-2127-4172-901C-CADB58872C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BE59-E0FB-4C53-9D1C-CCE7973DB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F244-2E4E-491A-B3DD-CDC91A15F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0634-2996-4691-B65B-F10A54D233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25DD-7FA2-4D3D-8DF1-A59BAE25FC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2377-9A09-419A-A8B1-8077815EEE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5E27-70BD-4598-ACD8-772F4258A6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8FD1-B19E-4BF3-A2AC-654AD9766A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E634-A81F-4A04-98AF-8071AAD81F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A3AB-4363-4A80-A927-A143E0FBC5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20D8-B633-4E00-B333-9D45EC4796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4760-B2B9-4060-821D-8E4FDED370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45F8-A9BF-4005-BF54-AF96450D0F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2CDE-B310-497A-9663-DC128416C7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6334-50C5-4697-83D1-9CDF16E1FA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354A-71F1-4711-964F-43434143D2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D6AC-791B-4AA2-821D-BEB622880A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8F21-69A2-4529-B2C5-FFABC91EC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5419-E173-41EA-A580-AD291FA6EF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A17F-F029-480A-82E0-4428A1F344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59AF-519C-4224-9442-41C03CD385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D36A-06AE-4792-97CA-94C90CC0F8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77CF-05AB-49FC-9031-DBF5A5D55D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7B2F-6854-4770-860E-6C8A4EB87B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F67B-D73A-49A5-9839-BA09C011F9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19-16F6-498C-8B17-0BE8D77134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8CB3-78C5-4897-8450-7CBA06FEF3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6F7D-157E-4E80-BC45-0D617014E0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1FC8-8392-4A94-B1EA-E35E797D05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3F19-A1C7-46CC-B82D-36547994B8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DB54-1AEB-42FB-A5BE-B8471E844E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2D31-76CB-43E7-9672-090105A8D8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69BA-DC3E-4E73-95AB-38422C5A70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EE41-AEE9-4627-B547-DB20817D1F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304F-A5FE-439B-9983-C453FD602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0DA4-E1C2-4631-854A-54A9BA5FBF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CC8E-E553-4550-865D-721845D6C8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54FA-A184-46DC-8C0A-002DC56524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9F30-95B3-4FC5-B63B-B441D65BCF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9457-F5CA-422B-B9AD-BC1706A8AD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75EE-8ACE-4A9B-AAA1-22DB808B84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901C-7636-4798-963A-4E75AB9A4B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15C9-FF81-427A-AE6F-4C197C3771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B165-AECD-4560-86B0-AA94851F23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A9D7-0934-46A2-BB9F-BA9942FA67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E41A-FAD0-4A5C-A739-6E1EDFD2F7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532-87EA-43D2-A720-0C1EDE2B3D1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F1F-E6D1-403F-97E8-765A0800D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3D5F-13C0-4159-9A88-CBDCFCC1E0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3BC8FA-2B1B-4460-8661-34D2DF176C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B5ED95-113B-41F3-BC55-424B356BDC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F89542-1326-4FD4-9EA5-2413ED8D6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9CBBEB-C972-4D06-9B4D-97DDCFD4C3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2E47F-9EB2-469F-B004-2B9EC1BEC7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9404F2-E7F0-40CE-9FFC-9668D61C89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980409-C079-4A91-A190-52F4322FE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696FA3-C00D-4580-A8CE-D965AFF4B4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3D33-E450-4610-AD0F-9D7A97D2B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AD212D-938A-4F6F-91CF-A452E8771F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F5DE00-05EA-4A92-BA00-FE9ED88FE8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B491FF-D368-4710-93FA-DC3D784C7D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15A462-3A7D-47D0-A15D-476EC5825C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943970-2706-4AF4-8C5F-2DE994BD7F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635BDC-D2EA-4E5B-85D2-7B3E20BD10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856BF5-AF22-4B08-A92A-090D8F6E79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D2AD79-3B7D-434C-8C5D-ABE2CFC26B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D00F5-9494-4308-9763-F2B063A94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A8C85-9F28-4436-A635-3BF67B5A88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7346-4391-48B0-B6B6-CED5EC02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229793-EFB1-42BC-AB79-AF95559FB4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9AA23A-9311-418D-866A-17807F442C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EA4ABB-AEC7-4307-A423-9973A8086A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94019B-1769-441E-BF92-F535CAF2A1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810279-C7CB-47FD-9168-4DFC8D3EB4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B8762B-327C-459A-9FB7-CC2E97BBC1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E51C-3ADB-427C-A1C2-D9B56C32B1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B42B-D66F-4404-9DB7-06B601D75A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AD91-8440-4EAB-BF6B-D163EF2E12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2C01-324D-4513-A25E-83E4876B7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71CE-3740-4E60-9C90-960DABD52F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CBBF-957A-4C8F-9E9A-D4F7A8812B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1C4A-9E15-4B33-ADB1-8FC87D27B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E2F1-F75B-41FE-B4F9-5790FBD93F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E8DA-A3E9-4EC2-B55B-DC6DF78DFA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26A4-DB37-4DCF-8301-2491A495B4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8CC9-15CC-44B5-938D-1874B546A7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DCD2-3E52-422E-BEB3-973E47F1B2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9D6E-7966-426A-B4FC-6E6C31C3C6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3C7186FF-EAE3-4B3A-9562-85B0BCD72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2A33EEA0-F147-4C6A-B8E0-04DE5220C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8925-6EB8-4EFD-B606-CED6A954AC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F9B8FA86-B5C6-46E0-BB5C-002759B65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5AE14548-C5AC-4B90-BECB-41D31B0C6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63B86B6A-1C8C-4032-BEAB-C7FAAE648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ACA6C9FB-4F7D-4EB1-A975-223E2C7F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7F2163DC-8AB1-437D-B2E8-6745E3A66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8292E063-CBEE-4CCE-9F1F-8CE0751F3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C8EA92DC-2284-4429-A954-AAEA8F645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EB55D570-3E88-47A6-B877-ECEACCC89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494C-BC9C-4222-B68D-DEF4828434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31DF-FDE5-4825-86E8-EF9FFDDD03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1E3-9273-44C4-9016-5C52D492BD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459E-2910-4732-9F54-61EC55E673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7D0A-E7F7-4253-AB0F-5565A233B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FD75-178E-477F-9F16-27E69A8331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3E7F-A7B0-41E4-B4B6-63BFE71E37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C145-C79C-46A6-8F8F-A5CC9DEB6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C12A-E5F6-47BE-A068-AD1B0BADCB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FFD0-5276-4714-AA0F-7964A287D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8FB-D7DB-49F7-9F36-FB5775F714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2EBE-E4E6-4EA9-AA80-30BFD2C8BA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E1B9-6AD9-4A42-96B0-84A3FDCA4B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5047-06E1-4165-889F-7F07369751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3714-3F04-4E8D-B79D-0DDC22E74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289-256A-45CA-976E-4339E667A5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860B-CE30-4B04-944C-278A4E7311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6D88-8BDC-470E-8980-105910215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5A6A-C2C1-48E0-95EE-FC2D6F6569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B83F-EFCC-4C1D-8709-DE4B3FDEE5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D2EB-2486-4E84-9193-C0D0A664D7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05AC-CFDF-4181-9E0F-2B362D409C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89BE-BFDD-48E8-9890-7611F928E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E521-D5BB-40E6-9978-4D998C920A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959B-BDF5-4892-A6EF-FB47BC31CB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825F-9233-43D8-AA67-E4BFEB696D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0EA9-A024-4B03-9817-D0B379E71E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9411-B0D3-4FF1-865D-21339205DB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8A45-2D4C-4FA6-BC34-AAA58ADB5D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D269-B123-40F9-AAB5-336F424663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43A2-E45A-447D-9AEE-4CC16E30C0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AD71-76F4-4E8E-826B-EDD21459D3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B17E-7007-4C8C-AE9C-3597112286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C3D35-1FBA-4675-BBAB-72A2288782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820F-F230-4B60-B645-892F4AFCE9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7F84-2329-4CC1-860F-68BE82AB77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A468-3AE7-4E11-A759-C3CB214D1D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9FE9-1A8D-4A68-80E4-3D056E93C9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901F-6CD2-4798-93B9-205556A309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E449-FF41-4888-92FC-161A8AAFA3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ACD24F-0C45-4D7A-8339-70CC96328629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7D626E5-9E5C-427B-A6D4-F751494D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619C8E5-14B0-461E-A136-C1E2CC4D79CB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67101F-195C-46B6-BF37-C7D5953E3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A0A1CE-66B2-49EC-A698-52E2B169A760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742F7F5-C96C-4B06-9F53-CEFFEC9C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F47CFDB-C3E2-427F-95C8-1BD8BB20239A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737A10B-3E08-4836-AC3B-269539B38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FE510B4-C804-45F1-86AB-058399141D58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9FFAB0F-47B6-4982-B7D8-7C2AD5E9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9010E76-987F-4899-AA39-EBEB77729A80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D89807F-A8C6-4258-ACA3-3C5D2E68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20AE-ECC9-4C3E-99AD-0CD6243456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CD4F78A-BBF5-4DDF-90E4-212BB87B89F1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63B9D79-FCA7-4D44-B672-5C78E2E35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A2D828A-A204-48AE-B4B3-5CBD5F3409A1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73F48FF-8645-4A02-9551-E820DD3B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372A51D-051D-43FD-956A-DE88A5B64B68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3489C13-4EA9-45AB-ADB1-AE0E826C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68C0-DFC7-4D96-B1EA-5A84E57CFCC1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AA3E46-9CBE-4AE5-A406-8B33660D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0FCE4E4-9053-49CE-8A90-7BE605135273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23AE8F2-366E-4A00-B74A-EF26E6319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87CD493-D132-4F20-A41A-1E52C4D8220B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8F328CA-F80B-4248-80EA-D41339A6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470AD9-F5D2-4920-98DD-041664A2D63A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620872D-4CF5-4C30-A7FB-D6E69DF2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922A7D9-B7E3-4D8A-B3ED-EBC132FA67EB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7EF4384-6E7F-4E44-B465-52D4F81E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B2C06DE-9594-4555-9327-45CBD401FA4C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AFE7848-6864-442D-B087-DC2233A3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4398F08-EB10-4131-9A8B-5798C746EF39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70A0DD6-4E5D-4A32-82F7-F450EF848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B8EF-0D7F-4BC7-AB47-60CB2E4904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9F1A75-A52F-4BD7-8142-C4FC9C0C68A1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5A5B82-0C5B-4B2A-BC23-2483C478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FA9F506-CA84-405F-9332-A000E9B43BFC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D121D88-54B3-423B-BB4E-1FA1FB7A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8F7145A-4578-41C1-8072-BE1FD68B6948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E386265-A2A6-40C4-9F90-E44DB0050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973CD7E-C50E-488A-9692-C464DD7456F5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B71A1F5-06E3-4EAA-8D87-B01E4ACB5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8AB47-E143-42E4-8833-3C4F774534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0307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81ED-6633-48C2-90ED-1425AD96255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1914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2074-A860-4FB3-8FEC-FE702B1A9E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656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F881-C823-47EB-A348-7D3AC48043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4164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CD2E-6349-47BE-8726-9AF82378ADF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5518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C4EF-59BC-470C-A0EA-DA3A1AE8F10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58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236B-EB82-45E3-AA44-8A271F9EEC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CC040-8E73-45C3-A784-267A65F816B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14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BEDA-4510-4412-A60E-F68121EEA23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5726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20C0-2B69-4C5F-80C7-1D6C1C58252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7281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490F-F84B-478E-A669-EEBFA2CD7F7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2515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1806-7C83-4A8D-91F1-4930A3F9A92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09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16A4-81ED-48AC-AF34-AC2B0CD6987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1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5855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4720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9199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21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B56-8C8F-4764-9654-DD512CA27B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9791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698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5990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4520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6443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7888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994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2727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FA549-B40C-4F39-925D-7AE6E0508EE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7019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E2253-5D65-49F5-8F83-0BFAF5285C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953B-4EB9-4AAE-9ACD-3AF3CAD6DF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081A0-DB71-4E48-8A9B-076F4C90DA3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538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335B-A469-41C8-9B25-29C9B929B9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3285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6C1BA-D8A7-495F-8089-F389527FDE3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97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EBAD-1FE6-4394-A94C-43DCAE5979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8522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B4458-8030-4F1F-97D5-A519C02804F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9415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9927-43B6-41C9-A439-62339994D73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892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7FE51-4F74-4EE3-9C27-AE310F0A741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5012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60B13-DAAC-4FB8-A098-0EA4BDA58BE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0717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0D12-44C8-4E87-A6B3-BCBF31FBFC2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3741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E23C-CF4C-40BC-94E8-6289D376181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9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037D-1ABC-4122-92A2-3828D7E411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2A7205-07CC-44D2-9C0B-F9A46EE3663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113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0107D-990E-4F9B-972E-1B89433166F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2431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EEF1D-A037-4BF6-AB92-816D7B4B918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1693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5FFB7-409E-479A-AC7E-EA745086581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6881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CFA98-A3BE-4A4D-9112-78DF4DA4536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114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404B5-EA07-449F-AAD4-50CFE3E7EAA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2497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EA9C5-FAC3-4720-91A5-33503542031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4207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C8D23-107F-43BA-81F9-1578401F3EA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2079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79BAF-A8DF-4489-8585-FFB09EF608A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9573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85326-5B2F-4E3E-B39B-AAAEE4893D9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5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6F4-63F2-4094-8428-2935ABE4D5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7B0B2-3347-4080-B893-C9F08730BEA1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024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E8E3-2A83-4B43-8345-71ED3ECA58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24124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2D7A95-F815-4DA6-8461-084DA42D02B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5560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EE81C-0383-46D6-A13C-4C0F38060A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131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6372D-E425-4019-A3EA-60552B2F716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6652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71F8E-FC68-41C8-B2E9-0807AB4271B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5976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82F46-0D0C-45AA-9EDD-8C4AA0B5AE4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2887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0C8FF-A355-4585-956D-F6749008F4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0597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D4D3C-410E-4F88-A0A8-EB351FAA78E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0676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55FB2-E945-4DED-922A-B3C910124DE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35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C520-11E7-40BE-87F1-94322C218A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EF450-32EC-4788-895A-AB4CCEA4A7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170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88259-526F-4DBF-9F9A-48A1CAFAC2E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8243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6576C-27D2-408E-886E-6B2954C0D21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606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F4D98-7FCB-49AE-90CB-7FEE10AEBD3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1295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80B00-FEB6-4A23-9504-579DDD4CCDF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18448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23F8B-1679-4D2A-84B2-91B0464116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5936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0FEBE-DF75-4075-AB16-2E16A1EBDB9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741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FD85-2444-4A38-AE1A-1EAE0276D8B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0395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A9939-8E39-4BE9-8E24-C74A2FA247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4228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DA746-FA2B-4F70-B88D-9AE516349F3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99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B793-FA48-4EF2-8185-E39B70D99B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DB4F4-6F2E-4D39-9005-E3F4AEDFB8D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6695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FB4C9-2967-4946-876B-E042FECE140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4993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BFC4A-552F-4895-BB3E-3B2D5B173355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8186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6CBFD-1E64-41EA-9090-0AE557B7834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3085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7246-AD93-4970-B81F-A76B3E156D1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5013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F2D69-D588-4134-BE68-22F0F4A1F8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2666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04E31-B2F8-4BF6-B20E-8738E1DCFA6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1275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96A9-0722-4670-BE64-926A413F86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0503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DE22-0718-4077-B7E4-810F57219DD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7360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6106-EEC7-423E-8834-ADAC55C15C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76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2890-A434-49A4-8340-703B272379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FBC3-45CD-4B74-B285-28A669F0049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7941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9EC0-A71F-41E0-BA74-25AB087E62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3451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B753-EB33-4D21-84EC-73512D317C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1568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2C49-4BBF-43F1-8F02-EE8EAACBE10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3337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F868-63EF-472A-A99A-E18EE40ABD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674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367D-BFEB-429C-8E57-E181124B5F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1290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BACC-7932-4C3B-A81B-314AA32311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4126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CE24-85D5-4EB8-86FA-4DF061A6D60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96386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2652F-7E8B-4468-936F-89783BE55B4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877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27A9-5275-431D-AE81-7AF6F44F36B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50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A642-7764-42E3-BDA8-0DA9D18322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D96A-149D-4E7B-AF2F-3F324DBFBBC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2434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F19B-4A08-44C3-AE9B-BD92A17EE66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2987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221C-EA33-4ED1-8940-0ACA870257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6894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FBA6-6A83-4769-8220-6C2133BC96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753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9585-7706-4FBA-9C24-572D75EE098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2312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23DF-5200-41D4-87F7-CC1535C4FAD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17028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592D-789A-42BE-BF4E-AAD0393DEE3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6813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E046-169D-4371-9FE5-C0825609E81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158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1112-066E-46DD-A9EA-14573659302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6426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3950-772E-4125-BE20-EE30D714599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F80B3-F3E2-41A0-8E80-C8F845C103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6BEF-433E-42A6-A4EE-9F6C22779D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3939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A704-4B61-47AC-B7AB-3B073304CA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195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3F6A-5E12-45C1-921A-44CFA4A6F3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1295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B870-029A-4EAF-8946-8FCBD07CADD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9356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F391-59E5-4094-A108-91420F254D0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66117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1347-E375-4897-9530-D93CB6C135E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6660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3BEE-242F-4729-804F-39014AD5E11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59666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CB9F-63B4-4661-90D9-9BF3A1FDE1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4270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DC63-BF11-4CA5-B830-8F6F6DBF754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679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553A-1224-430A-A59C-BE457E35448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190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B6B1-055F-408D-8B06-DE108AE282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75E7-0A8F-4DBD-AD0A-A57FBA8BAE3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0783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FC1C-789F-45E6-A6B3-1941DC5D64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7002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B33F-7B51-45A4-A383-842E7146481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314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C4425-73A3-4611-9692-A42CF7DE6A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24452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7BD0-A8D3-4270-B999-E6DF8177F09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897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AF48-0DC2-4894-AE1D-8F0FCDB4E1C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53832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EA8D-AE92-4104-9A0D-925624E2C51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205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3C01-7E7B-4513-80A4-B42657C611C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31454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B016-BCCD-453D-A602-BE49A3DEBD5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4154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DB2D-5A97-454F-9CBA-B7F800AD2F3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37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AAFE-2CED-422D-B886-F860745D31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2DF8-4AD7-40F3-BF4B-773553A02C9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0090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FD2B-EF5B-4FB2-B146-4BD45D5368C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01555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1EA9-0D11-4300-8887-646EA581D2B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53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3641-122E-4E13-A5AB-C5B2C1295CE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9885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31650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20890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020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2188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39203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14C4-CDBE-49FB-A36D-2A4532D22D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1656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14318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8590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24870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13982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18925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9212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3035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9147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71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EAF5-06A1-4943-B305-FEB4A98B1E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73356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42187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573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8336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9607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89265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66634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08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3ECE-F140-4E9A-9F78-CDEC1DE58E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802F-D2E6-4F2D-B931-6EA695DB19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F15C-C886-4486-8B9A-0E173A52EF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07EA-D055-489B-8716-B14472CE40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7456-7BFC-431E-9313-3428D215CE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04F7-E0AA-44AF-A699-665734AEBD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5C24-5339-4759-8886-FA2E8D58A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7BE2-C35B-438B-A6C9-09184D742B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65C9-0056-44A8-84A7-F2E2035D23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7CC0C-A931-4F5D-A329-B62E2C45F5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1AC1-3134-4025-A9A1-A8D8F7F0F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6482-0833-4459-A8EC-F44B87FE1F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96EF-83D2-4A81-81C2-AD5B5B992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DB7-CBDF-48D6-B0BE-5201639F38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BB04-3CA0-4BE4-8497-4A763022A54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E4E7-387D-4772-AC5E-A579D82C47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E8F6-351F-4E6E-8C62-9652D3A957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5ECE-07D2-431A-8530-5B206FE061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4186-F210-4387-8662-4D810C515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1299-12D6-4B05-93A7-7F1EC8800D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71D5-5A4F-4775-8486-8D3ABD15C0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F7AF-E98C-4483-85D5-7B7158D3DE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EDD7-827B-4756-AE69-1B7954ACD0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8902-9A43-48D9-8A68-3EC3C47A03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C627-D236-40C4-98F8-C5E6457695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9507-A524-41D4-8CCF-EE3218101F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ACF1-AAC1-4959-83AA-18B24CE6DC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F176-8A3E-4329-905B-EFC46B1413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DCDB-D2EB-4953-8C24-BE6A4D8266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D53C-4048-4BCE-AE2B-3C25DEF373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1F83-E960-4697-BBBA-D805498C0A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C182-48C6-4EE3-A0C0-FB2A2820A4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A6A7-AC29-49CF-AF3F-2A7A423CD8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EB6D-ECFC-40FB-9910-1690A97B09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F8D5-577B-4B0A-BC2A-664FD39E3F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F582-C197-4633-9F8B-F8DAB72BC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965C-DFBF-45CB-B874-E4BCB66EE1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C602-60DD-4C39-A745-B97EFEBDC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19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11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2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7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6.xml"/><Relationship Id="rId12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70.xml"/><Relationship Id="rId6" Type="http://schemas.openxmlformats.org/officeDocument/2006/relationships/slideLayout" Target="../slideLayouts/slideLayout575.xml"/><Relationship Id="rId11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3.xml"/><Relationship Id="rId9" Type="http://schemas.openxmlformats.org/officeDocument/2006/relationships/slideLayout" Target="../slideLayouts/slideLayout57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9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88.xml"/><Relationship Id="rId12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1.xml"/><Relationship Id="rId13" Type="http://schemas.openxmlformats.org/officeDocument/2006/relationships/theme" Target="../theme/theme52.xml"/><Relationship Id="rId3" Type="http://schemas.openxmlformats.org/officeDocument/2006/relationships/slideLayout" Target="../slideLayouts/slideLayout596.xml"/><Relationship Id="rId7" Type="http://schemas.openxmlformats.org/officeDocument/2006/relationships/slideLayout" Target="../slideLayouts/slideLayout600.xml"/><Relationship Id="rId12" Type="http://schemas.openxmlformats.org/officeDocument/2006/relationships/slideLayout" Target="../slideLayouts/slideLayout605.xml"/><Relationship Id="rId2" Type="http://schemas.openxmlformats.org/officeDocument/2006/relationships/slideLayout" Target="../slideLayouts/slideLayout595.xml"/><Relationship Id="rId1" Type="http://schemas.openxmlformats.org/officeDocument/2006/relationships/slideLayout" Target="../slideLayouts/slideLayout594.xml"/><Relationship Id="rId6" Type="http://schemas.openxmlformats.org/officeDocument/2006/relationships/slideLayout" Target="../slideLayouts/slideLayout599.xml"/><Relationship Id="rId11" Type="http://schemas.openxmlformats.org/officeDocument/2006/relationships/slideLayout" Target="../slideLayouts/slideLayout604.xml"/><Relationship Id="rId5" Type="http://schemas.openxmlformats.org/officeDocument/2006/relationships/slideLayout" Target="../slideLayouts/slideLayout598.xml"/><Relationship Id="rId10" Type="http://schemas.openxmlformats.org/officeDocument/2006/relationships/slideLayout" Target="../slideLayouts/slideLayout603.xml"/><Relationship Id="rId4" Type="http://schemas.openxmlformats.org/officeDocument/2006/relationships/slideLayout" Target="../slideLayouts/slideLayout597.xml"/><Relationship Id="rId9" Type="http://schemas.openxmlformats.org/officeDocument/2006/relationships/slideLayout" Target="../slideLayouts/slideLayout60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theme" Target="../theme/theme5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2" r:id="rId1"/>
    <p:sldLayoutId id="2147501798" r:id="rId2"/>
    <p:sldLayoutId id="2147501797" r:id="rId3"/>
    <p:sldLayoutId id="2147501796" r:id="rId4"/>
    <p:sldLayoutId id="2147501795" r:id="rId5"/>
    <p:sldLayoutId id="2147501794" r:id="rId6"/>
    <p:sldLayoutId id="2147501793" r:id="rId7"/>
    <p:sldLayoutId id="2147501792" r:id="rId8"/>
    <p:sldLayoutId id="2147501791" r:id="rId9"/>
    <p:sldLayoutId id="2147501790" r:id="rId10"/>
    <p:sldLayoutId id="2147501789" r:id="rId11"/>
    <p:sldLayoutId id="21475017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6AEB62E-0F4B-4F53-8149-33A6CCB0F7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57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25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25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3 h 1906"/>
                <a:gd name="T4" fmla="*/ 6629 w 5740"/>
                <a:gd name="T5" fmla="*/ 73 h 1906"/>
                <a:gd name="T6" fmla="*/ 662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5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5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97" r:id="rId1"/>
    <p:sldLayoutId id="2147501896" r:id="rId2"/>
    <p:sldLayoutId id="2147501895" r:id="rId3"/>
    <p:sldLayoutId id="2147501894" r:id="rId4"/>
    <p:sldLayoutId id="2147501893" r:id="rId5"/>
    <p:sldLayoutId id="2147501892" r:id="rId6"/>
    <p:sldLayoutId id="2147501891" r:id="rId7"/>
    <p:sldLayoutId id="2147501890" r:id="rId8"/>
    <p:sldLayoutId id="2147501889" r:id="rId9"/>
    <p:sldLayoutId id="2147501888" r:id="rId10"/>
    <p:sldLayoutId id="21475018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3B759A1-C034-4E07-8EC8-12FEB3F564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8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127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6" r:id="rId1"/>
    <p:sldLayoutId id="2147501908" r:id="rId2"/>
    <p:sldLayoutId id="2147501907" r:id="rId3"/>
    <p:sldLayoutId id="2147501906" r:id="rId4"/>
    <p:sldLayoutId id="2147501905" r:id="rId5"/>
    <p:sldLayoutId id="2147501904" r:id="rId6"/>
    <p:sldLayoutId id="2147501903" r:id="rId7"/>
    <p:sldLayoutId id="2147501902" r:id="rId8"/>
    <p:sldLayoutId id="2147501901" r:id="rId9"/>
    <p:sldLayoutId id="2147501900" r:id="rId10"/>
    <p:sldLayoutId id="2147501899" r:id="rId11"/>
    <p:sldLayoutId id="21475018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BAE8E39-580C-498C-93A5-CCAF106FF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1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7" r:id="rId1"/>
    <p:sldLayoutId id="2147501919" r:id="rId2"/>
    <p:sldLayoutId id="2147501918" r:id="rId3"/>
    <p:sldLayoutId id="2147501917" r:id="rId4"/>
    <p:sldLayoutId id="2147501916" r:id="rId5"/>
    <p:sldLayoutId id="2147501915" r:id="rId6"/>
    <p:sldLayoutId id="2147501914" r:id="rId7"/>
    <p:sldLayoutId id="2147501913" r:id="rId8"/>
    <p:sldLayoutId id="2147501912" r:id="rId9"/>
    <p:sldLayoutId id="2147501911" r:id="rId10"/>
    <p:sldLayoutId id="2147501910" r:id="rId11"/>
    <p:sldLayoutId id="214750190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75BFCB7-D619-4B82-BA28-040CAA9983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4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8" r:id="rId1"/>
    <p:sldLayoutId id="2147501930" r:id="rId2"/>
    <p:sldLayoutId id="2147501929" r:id="rId3"/>
    <p:sldLayoutId id="2147501928" r:id="rId4"/>
    <p:sldLayoutId id="2147501927" r:id="rId5"/>
    <p:sldLayoutId id="2147501926" r:id="rId6"/>
    <p:sldLayoutId id="2147501925" r:id="rId7"/>
    <p:sldLayoutId id="2147501924" r:id="rId8"/>
    <p:sldLayoutId id="2147501923" r:id="rId9"/>
    <p:sldLayoutId id="2147501922" r:id="rId10"/>
    <p:sldLayoutId id="2147501921" r:id="rId11"/>
    <p:sldLayoutId id="214750192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6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433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6794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6795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35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6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6794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79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C11E17A-38F5-4DFA-936E-A8F3E4394F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9" r:id="rId1"/>
    <p:sldLayoutId id="2147502170" r:id="rId2"/>
    <p:sldLayoutId id="2147502171" r:id="rId3"/>
    <p:sldLayoutId id="2147502172" r:id="rId4"/>
    <p:sldLayoutId id="2147502173" r:id="rId5"/>
    <p:sldLayoutId id="2147502174" r:id="rId6"/>
    <p:sldLayoutId id="2147502175" r:id="rId7"/>
    <p:sldLayoutId id="2147502176" r:id="rId8"/>
    <p:sldLayoutId id="2147502177" r:id="rId9"/>
    <p:sldLayoutId id="214750217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8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536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7920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7921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538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7920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37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92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B501C16-60A0-4BA4-BD50-D5C9FED6D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79" r:id="rId1"/>
    <p:sldLayoutId id="2147502180" r:id="rId2"/>
    <p:sldLayoutId id="2147502181" r:id="rId3"/>
    <p:sldLayoutId id="2147502182" r:id="rId4"/>
    <p:sldLayoutId id="2147502183" r:id="rId5"/>
    <p:sldLayoutId id="2147502184" r:id="rId6"/>
    <p:sldLayoutId id="2147502185" r:id="rId7"/>
    <p:sldLayoutId id="2147502186" r:id="rId8"/>
    <p:sldLayoutId id="2147502187" r:id="rId9"/>
    <p:sldLayoutId id="214750218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1218420-4046-440E-A5E9-0E50C59732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04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639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639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 h 1906"/>
                <a:gd name="T4" fmla="*/ 6882 w 5740"/>
                <a:gd name="T5" fmla="*/ 32 h 1906"/>
                <a:gd name="T6" fmla="*/ 688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0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0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941" r:id="rId1"/>
    <p:sldLayoutId id="2147501940" r:id="rId2"/>
    <p:sldLayoutId id="2147501939" r:id="rId3"/>
    <p:sldLayoutId id="2147501938" r:id="rId4"/>
    <p:sldLayoutId id="2147501937" r:id="rId5"/>
    <p:sldLayoutId id="2147501936" r:id="rId6"/>
    <p:sldLayoutId id="2147501935" r:id="rId7"/>
    <p:sldLayoutId id="2147501934" r:id="rId8"/>
    <p:sldLayoutId id="2147501933" r:id="rId9"/>
    <p:sldLayoutId id="2147501932" r:id="rId10"/>
    <p:sldLayoutId id="21475019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635172C-2277-42AF-BDE6-845EDBDF52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276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42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1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89" r:id="rId1"/>
    <p:sldLayoutId id="2147501952" r:id="rId2"/>
    <p:sldLayoutId id="2147501951" r:id="rId3"/>
    <p:sldLayoutId id="2147501950" r:id="rId4"/>
    <p:sldLayoutId id="2147501949" r:id="rId5"/>
    <p:sldLayoutId id="2147501948" r:id="rId6"/>
    <p:sldLayoutId id="2147501947" r:id="rId7"/>
    <p:sldLayoutId id="2147501946" r:id="rId8"/>
    <p:sldLayoutId id="2147501945" r:id="rId9"/>
    <p:sldLayoutId id="2147501944" r:id="rId10"/>
    <p:sldLayoutId id="2147501943" r:id="rId11"/>
    <p:sldLayoutId id="21475019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27AC4F5-1868-44E5-B32B-DBE9F12F3B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60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844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844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0" r:id="rId1"/>
    <p:sldLayoutId id="2147501963" r:id="rId2"/>
    <p:sldLayoutId id="2147501962" r:id="rId3"/>
    <p:sldLayoutId id="2147501961" r:id="rId4"/>
    <p:sldLayoutId id="2147501960" r:id="rId5"/>
    <p:sldLayoutId id="2147501959" r:id="rId6"/>
    <p:sldLayoutId id="2147501958" r:id="rId7"/>
    <p:sldLayoutId id="2147501957" r:id="rId8"/>
    <p:sldLayoutId id="2147501956" r:id="rId9"/>
    <p:sldLayoutId id="2147501955" r:id="rId10"/>
    <p:sldLayoutId id="2147501954" r:id="rId11"/>
    <p:sldLayoutId id="214750195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77CF8D0-ABD2-4896-8CAA-23BF9D1D74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2938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947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946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1" r:id="rId1"/>
    <p:sldLayoutId id="2147501974" r:id="rId2"/>
    <p:sldLayoutId id="2147501973" r:id="rId3"/>
    <p:sldLayoutId id="2147501972" r:id="rId4"/>
    <p:sldLayoutId id="2147501971" r:id="rId5"/>
    <p:sldLayoutId id="2147501970" r:id="rId6"/>
    <p:sldLayoutId id="2147501969" r:id="rId7"/>
    <p:sldLayoutId id="2147501968" r:id="rId8"/>
    <p:sldLayoutId id="2147501967" r:id="rId9"/>
    <p:sldLayoutId id="2147501966" r:id="rId10"/>
    <p:sldLayoutId id="2147501965" r:id="rId11"/>
    <p:sldLayoutId id="21475019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4BDAE-9EB9-41CF-9604-383C25F137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09" r:id="rId1"/>
    <p:sldLayoutId id="2147501808" r:id="rId2"/>
    <p:sldLayoutId id="2147501807" r:id="rId3"/>
    <p:sldLayoutId id="2147501806" r:id="rId4"/>
    <p:sldLayoutId id="2147501805" r:id="rId5"/>
    <p:sldLayoutId id="2147501804" r:id="rId6"/>
    <p:sldLayoutId id="2147501803" r:id="rId7"/>
    <p:sldLayoutId id="2147501802" r:id="rId8"/>
    <p:sldLayoutId id="2147501801" r:id="rId9"/>
    <p:sldLayoutId id="2147501800" r:id="rId10"/>
    <p:sldLayoutId id="2147501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CF8B34E-0C57-4D39-B0E0-53C827F51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426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426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49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049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2" r:id="rId1"/>
    <p:sldLayoutId id="2147501985" r:id="rId2"/>
    <p:sldLayoutId id="2147501984" r:id="rId3"/>
    <p:sldLayoutId id="2147501983" r:id="rId4"/>
    <p:sldLayoutId id="2147501982" r:id="rId5"/>
    <p:sldLayoutId id="2147501981" r:id="rId6"/>
    <p:sldLayoutId id="2147501980" r:id="rId7"/>
    <p:sldLayoutId id="2147501979" r:id="rId8"/>
    <p:sldLayoutId id="2147501978" r:id="rId9"/>
    <p:sldLayoutId id="2147501977" r:id="rId10"/>
    <p:sldLayoutId id="2147501976" r:id="rId11"/>
    <p:sldLayoutId id="21475019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33DCB57-D412-4A5E-8C0F-5DE2E50C8A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56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56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151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3" r:id="rId1"/>
    <p:sldLayoutId id="2147501996" r:id="rId2"/>
    <p:sldLayoutId id="2147501995" r:id="rId3"/>
    <p:sldLayoutId id="2147501994" r:id="rId4"/>
    <p:sldLayoutId id="2147501993" r:id="rId5"/>
    <p:sldLayoutId id="2147501992" r:id="rId6"/>
    <p:sldLayoutId id="2147501991" r:id="rId7"/>
    <p:sldLayoutId id="2147501990" r:id="rId8"/>
    <p:sldLayoutId id="2147501989" r:id="rId9"/>
    <p:sldLayoutId id="2147501988" r:id="rId10"/>
    <p:sldLayoutId id="2147501987" r:id="rId11"/>
    <p:sldLayoutId id="21475019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7C907D1-4DD5-4F6F-82D9-84C3CCF5A0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9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254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253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4" r:id="rId1"/>
    <p:sldLayoutId id="2147502007" r:id="rId2"/>
    <p:sldLayoutId id="2147502006" r:id="rId3"/>
    <p:sldLayoutId id="2147502005" r:id="rId4"/>
    <p:sldLayoutId id="2147502004" r:id="rId5"/>
    <p:sldLayoutId id="2147502003" r:id="rId6"/>
    <p:sldLayoutId id="2147502002" r:id="rId7"/>
    <p:sldLayoutId id="2147502001" r:id="rId8"/>
    <p:sldLayoutId id="2147502000" r:id="rId9"/>
    <p:sldLayoutId id="2147501999" r:id="rId10"/>
    <p:sldLayoutId id="2147501998" r:id="rId11"/>
    <p:sldLayoutId id="214750199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AC8CA98-0747-4806-BB29-9A23D4621C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82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2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356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5" r:id="rId1"/>
    <p:sldLayoutId id="2147502018" r:id="rId2"/>
    <p:sldLayoutId id="2147502017" r:id="rId3"/>
    <p:sldLayoutId id="2147502016" r:id="rId4"/>
    <p:sldLayoutId id="2147502015" r:id="rId5"/>
    <p:sldLayoutId id="2147502014" r:id="rId6"/>
    <p:sldLayoutId id="2147502013" r:id="rId7"/>
    <p:sldLayoutId id="2147502012" r:id="rId8"/>
    <p:sldLayoutId id="2147502011" r:id="rId9"/>
    <p:sldLayoutId id="2147502010" r:id="rId10"/>
    <p:sldLayoutId id="2147502009" r:id="rId11"/>
    <p:sldLayoutId id="2147502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EAAC2AE4-D93B-4ACC-B96E-B9711A94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95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66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66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6" r:id="rId1"/>
    <p:sldLayoutId id="2147502029" r:id="rId2"/>
    <p:sldLayoutId id="2147502028" r:id="rId3"/>
    <p:sldLayoutId id="2147502027" r:id="rId4"/>
    <p:sldLayoutId id="2147502026" r:id="rId5"/>
    <p:sldLayoutId id="2147502025" r:id="rId6"/>
    <p:sldLayoutId id="2147502024" r:id="rId7"/>
    <p:sldLayoutId id="2147502023" r:id="rId8"/>
    <p:sldLayoutId id="2147502022" r:id="rId9"/>
    <p:sldLayoutId id="2147502021" r:id="rId10"/>
    <p:sldLayoutId id="2147502020" r:id="rId11"/>
    <p:sldLayoutId id="21475020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40" r:id="rId1"/>
    <p:sldLayoutId id="2147502039" r:id="rId2"/>
    <p:sldLayoutId id="2147502038" r:id="rId3"/>
    <p:sldLayoutId id="2147502037" r:id="rId4"/>
    <p:sldLayoutId id="2147502036" r:id="rId5"/>
    <p:sldLayoutId id="2147502035" r:id="rId6"/>
    <p:sldLayoutId id="2147502034" r:id="rId7"/>
    <p:sldLayoutId id="2147502033" r:id="rId8"/>
    <p:sldLayoutId id="2147502032" r:id="rId9"/>
    <p:sldLayoutId id="2147502031" r:id="rId10"/>
    <p:sldLayoutId id="21475020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33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33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338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133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338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133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33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338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133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38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51" r:id="rId1"/>
    <p:sldLayoutId id="2147502050" r:id="rId2"/>
    <p:sldLayoutId id="2147502049" r:id="rId3"/>
    <p:sldLayoutId id="2147502048" r:id="rId4"/>
    <p:sldLayoutId id="2147502047" r:id="rId5"/>
    <p:sldLayoutId id="2147502046" r:id="rId6"/>
    <p:sldLayoutId id="2147502045" r:id="rId7"/>
    <p:sldLayoutId id="2147502044" r:id="rId8"/>
    <p:sldLayoutId id="2147502043" r:id="rId9"/>
    <p:sldLayoutId id="2147502042" r:id="rId10"/>
    <p:sldLayoutId id="21475020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B174FA3-2AA8-4B12-A894-086819E4F2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46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8" r:id="rId1"/>
    <p:sldLayoutId id="2147502062" r:id="rId2"/>
    <p:sldLayoutId id="2147502061" r:id="rId3"/>
    <p:sldLayoutId id="2147502060" r:id="rId4"/>
    <p:sldLayoutId id="2147502059" r:id="rId5"/>
    <p:sldLayoutId id="2147502058" r:id="rId6"/>
    <p:sldLayoutId id="2147502057" r:id="rId7"/>
    <p:sldLayoutId id="2147502056" r:id="rId8"/>
    <p:sldLayoutId id="2147502055" r:id="rId9"/>
    <p:sldLayoutId id="2147502054" r:id="rId10"/>
    <p:sldLayoutId id="2147502053" r:id="rId11"/>
    <p:sldLayoutId id="214750205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5083DC2-1762-48A8-A3A6-44BB6C14F4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594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94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9" r:id="rId1"/>
    <p:sldLayoutId id="2147502073" r:id="rId2"/>
    <p:sldLayoutId id="2147502072" r:id="rId3"/>
    <p:sldLayoutId id="2147502071" r:id="rId4"/>
    <p:sldLayoutId id="2147502070" r:id="rId5"/>
    <p:sldLayoutId id="2147502069" r:id="rId6"/>
    <p:sldLayoutId id="2147502068" r:id="rId7"/>
    <p:sldLayoutId id="2147502067" r:id="rId8"/>
    <p:sldLayoutId id="2147502066" r:id="rId9"/>
    <p:sldLayoutId id="2147502065" r:id="rId10"/>
    <p:sldLayoutId id="2147502064" r:id="rId11"/>
    <p:sldLayoutId id="21475020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ACC9969-8C86-4A00-A43F-9CDFA104C3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27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0" r:id="rId1"/>
    <p:sldLayoutId id="2147502084" r:id="rId2"/>
    <p:sldLayoutId id="2147502083" r:id="rId3"/>
    <p:sldLayoutId id="2147502082" r:id="rId4"/>
    <p:sldLayoutId id="2147502081" r:id="rId5"/>
    <p:sldLayoutId id="2147502080" r:id="rId6"/>
    <p:sldLayoutId id="2147502079" r:id="rId7"/>
    <p:sldLayoutId id="2147502078" r:id="rId8"/>
    <p:sldLayoutId id="2147502077" r:id="rId9"/>
    <p:sldLayoutId id="2147502076" r:id="rId10"/>
    <p:sldLayoutId id="2147502075" r:id="rId11"/>
    <p:sldLayoutId id="21475020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6B59C6-6B9C-472A-99A8-99A49F68D1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3" r:id="rId1"/>
    <p:sldLayoutId id="2147501820" r:id="rId2"/>
    <p:sldLayoutId id="2147501819" r:id="rId3"/>
    <p:sldLayoutId id="2147501818" r:id="rId4"/>
    <p:sldLayoutId id="2147501817" r:id="rId5"/>
    <p:sldLayoutId id="2147501816" r:id="rId6"/>
    <p:sldLayoutId id="2147501815" r:id="rId7"/>
    <p:sldLayoutId id="2147501814" r:id="rId8"/>
    <p:sldLayoutId id="2147501813" r:id="rId9"/>
    <p:sldLayoutId id="2147501812" r:id="rId10"/>
    <p:sldLayoutId id="2147501811" r:id="rId11"/>
    <p:sldLayoutId id="21475018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BC8AE83-A98D-4F3B-834F-B18B25FDC2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86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1" r:id="rId1"/>
    <p:sldLayoutId id="2147502095" r:id="rId2"/>
    <p:sldLayoutId id="2147502094" r:id="rId3"/>
    <p:sldLayoutId id="2147502093" r:id="rId4"/>
    <p:sldLayoutId id="2147502092" r:id="rId5"/>
    <p:sldLayoutId id="2147502091" r:id="rId6"/>
    <p:sldLayoutId id="2147502090" r:id="rId7"/>
    <p:sldLayoutId id="2147502089" r:id="rId8"/>
    <p:sldLayoutId id="2147502088" r:id="rId9"/>
    <p:sldLayoutId id="2147502087" r:id="rId10"/>
    <p:sldLayoutId id="2147502086" r:id="rId11"/>
    <p:sldLayoutId id="21475020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D00B053-13DA-4028-9F1A-1D0875A4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36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2" r:id="rId1"/>
    <p:sldLayoutId id="2147502106" r:id="rId2"/>
    <p:sldLayoutId id="2147502105" r:id="rId3"/>
    <p:sldLayoutId id="2147502104" r:id="rId4"/>
    <p:sldLayoutId id="2147502103" r:id="rId5"/>
    <p:sldLayoutId id="2147502102" r:id="rId6"/>
    <p:sldLayoutId id="2147502101" r:id="rId7"/>
    <p:sldLayoutId id="2147502100" r:id="rId8"/>
    <p:sldLayoutId id="2147502099" r:id="rId9"/>
    <p:sldLayoutId id="2147502098" r:id="rId10"/>
    <p:sldLayoutId id="2147502097" r:id="rId11"/>
    <p:sldLayoutId id="21475020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918EB-259F-4603-B764-093C5C0A52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12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26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3" r:id="rId1"/>
    <p:sldLayoutId id="2147502117" r:id="rId2"/>
    <p:sldLayoutId id="2147502116" r:id="rId3"/>
    <p:sldLayoutId id="2147502115" r:id="rId4"/>
    <p:sldLayoutId id="2147502114" r:id="rId5"/>
    <p:sldLayoutId id="2147502113" r:id="rId6"/>
    <p:sldLayoutId id="2147502112" r:id="rId7"/>
    <p:sldLayoutId id="2147502111" r:id="rId8"/>
    <p:sldLayoutId id="2147502110" r:id="rId9"/>
    <p:sldLayoutId id="2147502109" r:id="rId10"/>
    <p:sldLayoutId id="2147502108" r:id="rId11"/>
    <p:sldLayoutId id="21475021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009B204D-3B22-4D6D-84D1-C653FC93B2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259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259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4" r:id="rId1"/>
    <p:sldLayoutId id="2147502215" r:id="rId2"/>
    <p:sldLayoutId id="2147502216" r:id="rId3"/>
    <p:sldLayoutId id="2147502217" r:id="rId4"/>
    <p:sldLayoutId id="2147502218" r:id="rId5"/>
    <p:sldLayoutId id="2147502219" r:id="rId6"/>
    <p:sldLayoutId id="2147502220" r:id="rId7"/>
    <p:sldLayoutId id="2147502221" r:id="rId8"/>
    <p:sldLayoutId id="2147502222" r:id="rId9"/>
    <p:sldLayoutId id="2147502223" r:id="rId10"/>
    <p:sldLayoutId id="2147502224" r:id="rId11"/>
    <p:sldLayoutId id="21475022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CC68E5D6-745C-4BF3-9182-36193D1B03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393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93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26" r:id="rId1"/>
    <p:sldLayoutId id="2147502227" r:id="rId2"/>
    <p:sldLayoutId id="2147502228" r:id="rId3"/>
    <p:sldLayoutId id="2147502229" r:id="rId4"/>
    <p:sldLayoutId id="2147502230" r:id="rId5"/>
    <p:sldLayoutId id="2147502231" r:id="rId6"/>
    <p:sldLayoutId id="2147502232" r:id="rId7"/>
    <p:sldLayoutId id="2147502233" r:id="rId8"/>
    <p:sldLayoutId id="2147502234" r:id="rId9"/>
    <p:sldLayoutId id="2147502235" r:id="rId10"/>
    <p:sldLayoutId id="2147502236" r:id="rId11"/>
    <p:sldLayoutId id="21475022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00BC738-CC74-4A2F-9C91-B103046C1E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649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649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49" r:id="rId1"/>
    <p:sldLayoutId id="2147502128" r:id="rId2"/>
    <p:sldLayoutId id="2147502127" r:id="rId3"/>
    <p:sldLayoutId id="2147502126" r:id="rId4"/>
    <p:sldLayoutId id="2147502125" r:id="rId5"/>
    <p:sldLayoutId id="2147502124" r:id="rId6"/>
    <p:sldLayoutId id="2147502123" r:id="rId7"/>
    <p:sldLayoutId id="2147502122" r:id="rId8"/>
    <p:sldLayoutId id="2147502121" r:id="rId9"/>
    <p:sldLayoutId id="2147502120" r:id="rId10"/>
    <p:sldLayoutId id="2147502119" r:id="rId11"/>
    <p:sldLayoutId id="214750211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A6CB9B-0CF7-48A0-B224-673DAA4FE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782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7821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50" r:id="rId1"/>
    <p:sldLayoutId id="2147502251" r:id="rId2"/>
    <p:sldLayoutId id="2147502252" r:id="rId3"/>
    <p:sldLayoutId id="2147502253" r:id="rId4"/>
    <p:sldLayoutId id="2147502254" r:id="rId5"/>
    <p:sldLayoutId id="2147502255" r:id="rId6"/>
    <p:sldLayoutId id="2147502256" r:id="rId7"/>
    <p:sldLayoutId id="2147502257" r:id="rId8"/>
    <p:sldLayoutId id="2147502258" r:id="rId9"/>
    <p:sldLayoutId id="21475022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AA3727B-E028-47E4-AE65-9C985AD76B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894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94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60" r:id="rId1"/>
    <p:sldLayoutId id="2147502139" r:id="rId2"/>
    <p:sldLayoutId id="2147502138" r:id="rId3"/>
    <p:sldLayoutId id="2147502137" r:id="rId4"/>
    <p:sldLayoutId id="2147502136" r:id="rId5"/>
    <p:sldLayoutId id="2147502135" r:id="rId6"/>
    <p:sldLayoutId id="2147502134" r:id="rId7"/>
    <p:sldLayoutId id="2147502133" r:id="rId8"/>
    <p:sldLayoutId id="2147502132" r:id="rId9"/>
    <p:sldLayoutId id="2147502131" r:id="rId10"/>
    <p:sldLayoutId id="2147502130" r:id="rId11"/>
    <p:sldLayoutId id="214750212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401DD5E-E684-4EE1-B387-8BD46BBE02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15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5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2" r:id="rId1"/>
    <p:sldLayoutId id="2147502150" r:id="rId2"/>
    <p:sldLayoutId id="2147502149" r:id="rId3"/>
    <p:sldLayoutId id="2147502148" r:id="rId4"/>
    <p:sldLayoutId id="2147502147" r:id="rId5"/>
    <p:sldLayoutId id="2147502146" r:id="rId6"/>
    <p:sldLayoutId id="2147502145" r:id="rId7"/>
    <p:sldLayoutId id="2147502144" r:id="rId8"/>
    <p:sldLayoutId id="2147502143" r:id="rId9"/>
    <p:sldLayoutId id="2147502142" r:id="rId10"/>
    <p:sldLayoutId id="2147502141" r:id="rId11"/>
    <p:sldLayoutId id="21475021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905221A-1527-40C9-9727-71C70022B4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283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83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3" r:id="rId1"/>
    <p:sldLayoutId id="2147502161" r:id="rId2"/>
    <p:sldLayoutId id="2147502160" r:id="rId3"/>
    <p:sldLayoutId id="2147502159" r:id="rId4"/>
    <p:sldLayoutId id="2147502158" r:id="rId5"/>
    <p:sldLayoutId id="2147502157" r:id="rId6"/>
    <p:sldLayoutId id="2147502156" r:id="rId7"/>
    <p:sldLayoutId id="2147502155" r:id="rId8"/>
    <p:sldLayoutId id="2147502154" r:id="rId9"/>
    <p:sldLayoutId id="2147502153" r:id="rId10"/>
    <p:sldLayoutId id="2147502152" r:id="rId11"/>
    <p:sldLayoutId id="21475021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C7D5DB4-5025-4B96-B07E-152B64F427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4" r:id="rId1"/>
    <p:sldLayoutId id="2147501831" r:id="rId2"/>
    <p:sldLayoutId id="2147501830" r:id="rId3"/>
    <p:sldLayoutId id="2147501829" r:id="rId4"/>
    <p:sldLayoutId id="2147501828" r:id="rId5"/>
    <p:sldLayoutId id="2147501827" r:id="rId6"/>
    <p:sldLayoutId id="2147501826" r:id="rId7"/>
    <p:sldLayoutId id="2147501825" r:id="rId8"/>
    <p:sldLayoutId id="2147501824" r:id="rId9"/>
    <p:sldLayoutId id="2147501823" r:id="rId10"/>
    <p:sldLayoutId id="2147501822" r:id="rId11"/>
    <p:sldLayoutId id="21475018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417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17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E9DBF57B-D5E5-4F85-AD0C-02862A0E557B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67910E2-5A44-42FB-B060-3AE20EFBD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417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74" r:id="rId1"/>
    <p:sldLayoutId id="2147502275" r:id="rId2"/>
    <p:sldLayoutId id="2147502276" r:id="rId3"/>
    <p:sldLayoutId id="2147502277" r:id="rId4"/>
    <p:sldLayoutId id="2147502278" r:id="rId5"/>
    <p:sldLayoutId id="2147502279" r:id="rId6"/>
    <p:sldLayoutId id="2147502280" r:id="rId7"/>
    <p:sldLayoutId id="2147502281" r:id="rId8"/>
    <p:sldLayoutId id="2147502282" r:id="rId9"/>
    <p:sldLayoutId id="214750228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5296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DB7506B0-505D-498A-8518-C7CA14D1EF3D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9D061CC-599C-48AE-A437-A8D777FE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5296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84" r:id="rId1"/>
    <p:sldLayoutId id="2147502285" r:id="rId2"/>
    <p:sldLayoutId id="2147502286" r:id="rId3"/>
    <p:sldLayoutId id="2147502287" r:id="rId4"/>
    <p:sldLayoutId id="2147502288" r:id="rId5"/>
    <p:sldLayoutId id="2147502289" r:id="rId6"/>
    <p:sldLayoutId id="2147502290" r:id="rId7"/>
    <p:sldLayoutId id="2147502291" r:id="rId8"/>
    <p:sldLayoutId id="2147502292" r:id="rId9"/>
    <p:sldLayoutId id="214750229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C2BCE71B-E268-4D4E-B657-7DBC5B9D1145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58493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295" r:id="rId1"/>
    <p:sldLayoutId id="2147502296" r:id="rId2"/>
    <p:sldLayoutId id="2147502297" r:id="rId3"/>
    <p:sldLayoutId id="2147502298" r:id="rId4"/>
    <p:sldLayoutId id="2147502299" r:id="rId5"/>
    <p:sldLayoutId id="2147502300" r:id="rId6"/>
    <p:sldLayoutId id="2147502301" r:id="rId7"/>
    <p:sldLayoutId id="2147502302" r:id="rId8"/>
    <p:sldLayoutId id="2147502303" r:id="rId9"/>
    <p:sldLayoutId id="2147502304" r:id="rId10"/>
    <p:sldLayoutId id="2147502305" r:id="rId11"/>
    <p:sldLayoutId id="21475023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37585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08" r:id="rId1"/>
    <p:sldLayoutId id="2147502309" r:id="rId2"/>
    <p:sldLayoutId id="2147502310" r:id="rId3"/>
    <p:sldLayoutId id="2147502311" r:id="rId4"/>
    <p:sldLayoutId id="2147502312" r:id="rId5"/>
    <p:sldLayoutId id="2147502313" r:id="rId6"/>
    <p:sldLayoutId id="2147502314" r:id="rId7"/>
    <p:sldLayoutId id="2147502315" r:id="rId8"/>
    <p:sldLayoutId id="2147502316" r:id="rId9"/>
    <p:sldLayoutId id="2147502317" r:id="rId10"/>
    <p:sldLayoutId id="2147502318" r:id="rId11"/>
    <p:sldLayoutId id="21475023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A5881D0D-7DB2-4209-9F26-45F95AAE4C4D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77096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21" r:id="rId1"/>
    <p:sldLayoutId id="2147502322" r:id="rId2"/>
    <p:sldLayoutId id="2147502323" r:id="rId3"/>
    <p:sldLayoutId id="2147502324" r:id="rId4"/>
    <p:sldLayoutId id="2147502325" r:id="rId5"/>
    <p:sldLayoutId id="2147502326" r:id="rId6"/>
    <p:sldLayoutId id="2147502327" r:id="rId7"/>
    <p:sldLayoutId id="2147502328" r:id="rId8"/>
    <p:sldLayoutId id="2147502329" r:id="rId9"/>
    <p:sldLayoutId id="2147502330" r:id="rId10"/>
    <p:sldLayoutId id="2147502331" r:id="rId11"/>
    <p:sldLayoutId id="21475023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8F0C75C-00A6-499A-9B1E-0850E46E57C5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46938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82" r:id="rId1"/>
    <p:sldLayoutId id="2147502383" r:id="rId2"/>
    <p:sldLayoutId id="2147502384" r:id="rId3"/>
    <p:sldLayoutId id="2147502385" r:id="rId4"/>
    <p:sldLayoutId id="2147502386" r:id="rId5"/>
    <p:sldLayoutId id="2147502387" r:id="rId6"/>
    <p:sldLayoutId id="2147502388" r:id="rId7"/>
    <p:sldLayoutId id="2147502389" r:id="rId8"/>
    <p:sldLayoutId id="2147502390" r:id="rId9"/>
    <p:sldLayoutId id="2147502391" r:id="rId10"/>
    <p:sldLayoutId id="2147502392" r:id="rId11"/>
    <p:sldLayoutId id="21475023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055D31CA-5588-4F9B-B305-45F10ADB2B73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90872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19" r:id="rId1"/>
    <p:sldLayoutId id="2147502420" r:id="rId2"/>
    <p:sldLayoutId id="2147502421" r:id="rId3"/>
    <p:sldLayoutId id="2147502422" r:id="rId4"/>
    <p:sldLayoutId id="2147502423" r:id="rId5"/>
    <p:sldLayoutId id="2147502424" r:id="rId6"/>
    <p:sldLayoutId id="2147502425" r:id="rId7"/>
    <p:sldLayoutId id="2147502426" r:id="rId8"/>
    <p:sldLayoutId id="2147502427" r:id="rId9"/>
    <p:sldLayoutId id="2147502428" r:id="rId10"/>
    <p:sldLayoutId id="2147502429" r:id="rId11"/>
    <p:sldLayoutId id="21475024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07C7E35-F877-40EE-8E9F-31CDAEE4BE6F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79418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44" r:id="rId1"/>
    <p:sldLayoutId id="2147502445" r:id="rId2"/>
    <p:sldLayoutId id="2147502446" r:id="rId3"/>
    <p:sldLayoutId id="2147502447" r:id="rId4"/>
    <p:sldLayoutId id="2147502448" r:id="rId5"/>
    <p:sldLayoutId id="2147502449" r:id="rId6"/>
    <p:sldLayoutId id="2147502450" r:id="rId7"/>
    <p:sldLayoutId id="2147502451" r:id="rId8"/>
    <p:sldLayoutId id="2147502452" r:id="rId9"/>
    <p:sldLayoutId id="2147502453" r:id="rId10"/>
    <p:sldLayoutId id="2147502454" r:id="rId11"/>
    <p:sldLayoutId id="214750245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57BCF19-1146-4AF5-B5D8-AF3B6C37AB6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32255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81" r:id="rId1"/>
    <p:sldLayoutId id="2147502482" r:id="rId2"/>
    <p:sldLayoutId id="2147502483" r:id="rId3"/>
    <p:sldLayoutId id="2147502484" r:id="rId4"/>
    <p:sldLayoutId id="2147502485" r:id="rId5"/>
    <p:sldLayoutId id="2147502486" r:id="rId6"/>
    <p:sldLayoutId id="2147502487" r:id="rId7"/>
    <p:sldLayoutId id="2147502488" r:id="rId8"/>
    <p:sldLayoutId id="2147502489" r:id="rId9"/>
    <p:sldLayoutId id="2147502490" r:id="rId10"/>
    <p:sldLayoutId id="2147502491" r:id="rId11"/>
    <p:sldLayoutId id="21475024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62C64F90-E73F-4683-AA83-43BD9B771CE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565883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94" r:id="rId1"/>
    <p:sldLayoutId id="2147502495" r:id="rId2"/>
    <p:sldLayoutId id="2147502496" r:id="rId3"/>
    <p:sldLayoutId id="2147502497" r:id="rId4"/>
    <p:sldLayoutId id="2147502498" r:id="rId5"/>
    <p:sldLayoutId id="2147502499" r:id="rId6"/>
    <p:sldLayoutId id="2147502500" r:id="rId7"/>
    <p:sldLayoutId id="2147502501" r:id="rId8"/>
    <p:sldLayoutId id="2147502502" r:id="rId9"/>
    <p:sldLayoutId id="2147502503" r:id="rId10"/>
    <p:sldLayoutId id="2147502504" r:id="rId11"/>
    <p:sldLayoutId id="21475025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035C8C4-4041-4A2F-BCDA-3EB169076F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32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3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42" r:id="rId1"/>
    <p:sldLayoutId id="2147501841" r:id="rId2"/>
    <p:sldLayoutId id="2147501840" r:id="rId3"/>
    <p:sldLayoutId id="2147501839" r:id="rId4"/>
    <p:sldLayoutId id="2147501838" r:id="rId5"/>
    <p:sldLayoutId id="2147501837" r:id="rId6"/>
    <p:sldLayoutId id="2147501836" r:id="rId7"/>
    <p:sldLayoutId id="2147501835" r:id="rId8"/>
    <p:sldLayoutId id="2147501834" r:id="rId9"/>
    <p:sldLayoutId id="2147501833" r:id="rId10"/>
    <p:sldLayoutId id="2147501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2EB651E9-3251-45CB-873E-678E57C55879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67040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43" r:id="rId1"/>
    <p:sldLayoutId id="2147502544" r:id="rId2"/>
    <p:sldLayoutId id="2147502545" r:id="rId3"/>
    <p:sldLayoutId id="2147502546" r:id="rId4"/>
    <p:sldLayoutId id="2147502547" r:id="rId5"/>
    <p:sldLayoutId id="2147502548" r:id="rId6"/>
    <p:sldLayoutId id="2147502549" r:id="rId7"/>
    <p:sldLayoutId id="2147502550" r:id="rId8"/>
    <p:sldLayoutId id="2147502551" r:id="rId9"/>
    <p:sldLayoutId id="2147502552" r:id="rId10"/>
    <p:sldLayoutId id="2147502553" r:id="rId11"/>
    <p:sldLayoutId id="21475025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E6E11D8C-84A5-4AF9-A8EC-376FE55BE38E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324557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68" r:id="rId1"/>
    <p:sldLayoutId id="2147502569" r:id="rId2"/>
    <p:sldLayoutId id="2147502570" r:id="rId3"/>
    <p:sldLayoutId id="2147502571" r:id="rId4"/>
    <p:sldLayoutId id="2147502572" r:id="rId5"/>
    <p:sldLayoutId id="2147502573" r:id="rId6"/>
    <p:sldLayoutId id="2147502574" r:id="rId7"/>
    <p:sldLayoutId id="2147502575" r:id="rId8"/>
    <p:sldLayoutId id="2147502576" r:id="rId9"/>
    <p:sldLayoutId id="2147502577" r:id="rId10"/>
    <p:sldLayoutId id="2147502578" r:id="rId11"/>
    <p:sldLayoutId id="21475025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91360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59" r:id="rId1"/>
    <p:sldLayoutId id="2147502660" r:id="rId2"/>
    <p:sldLayoutId id="2147502661" r:id="rId3"/>
    <p:sldLayoutId id="2147502662" r:id="rId4"/>
    <p:sldLayoutId id="2147502663" r:id="rId5"/>
    <p:sldLayoutId id="2147502664" r:id="rId6"/>
    <p:sldLayoutId id="2147502665" r:id="rId7"/>
    <p:sldLayoutId id="2147502666" r:id="rId8"/>
    <p:sldLayoutId id="2147502667" r:id="rId9"/>
    <p:sldLayoutId id="2147502668" r:id="rId10"/>
    <p:sldLayoutId id="2147502669" r:id="rId11"/>
    <p:sldLayoutId id="214750267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679809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72" r:id="rId1"/>
    <p:sldLayoutId id="2147502673" r:id="rId2"/>
    <p:sldLayoutId id="2147502674" r:id="rId3"/>
    <p:sldLayoutId id="2147502675" r:id="rId4"/>
    <p:sldLayoutId id="2147502676" r:id="rId5"/>
    <p:sldLayoutId id="2147502677" r:id="rId6"/>
    <p:sldLayoutId id="2147502678" r:id="rId7"/>
    <p:sldLayoutId id="2147502679" r:id="rId8"/>
    <p:sldLayoutId id="2147502680" r:id="rId9"/>
    <p:sldLayoutId id="2147502681" r:id="rId10"/>
    <p:sldLayoutId id="2147502682" r:id="rId11"/>
    <p:sldLayoutId id="214750268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C6428E8-922B-45E0-904F-7E917C029F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5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5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53" r:id="rId1"/>
    <p:sldLayoutId id="2147501852" r:id="rId2"/>
    <p:sldLayoutId id="2147501851" r:id="rId3"/>
    <p:sldLayoutId id="2147501850" r:id="rId4"/>
    <p:sldLayoutId id="2147501849" r:id="rId5"/>
    <p:sldLayoutId id="2147501848" r:id="rId6"/>
    <p:sldLayoutId id="2147501847" r:id="rId7"/>
    <p:sldLayoutId id="2147501846" r:id="rId8"/>
    <p:sldLayoutId id="2147501845" r:id="rId9"/>
    <p:sldLayoutId id="2147501844" r:id="rId10"/>
    <p:sldLayoutId id="21475018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AA5682-80BB-4B1A-A1C9-568A630C97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78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718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17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5 h 1906"/>
                <a:gd name="T4" fmla="*/ 6776 w 5740"/>
                <a:gd name="T5" fmla="*/ 45 h 1906"/>
                <a:gd name="T6" fmla="*/ 6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7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64" r:id="rId1"/>
    <p:sldLayoutId id="2147501863" r:id="rId2"/>
    <p:sldLayoutId id="2147501862" r:id="rId3"/>
    <p:sldLayoutId id="2147501861" r:id="rId4"/>
    <p:sldLayoutId id="2147501860" r:id="rId5"/>
    <p:sldLayoutId id="2147501859" r:id="rId6"/>
    <p:sldLayoutId id="2147501858" r:id="rId7"/>
    <p:sldLayoutId id="2147501857" r:id="rId8"/>
    <p:sldLayoutId id="2147501856" r:id="rId9"/>
    <p:sldLayoutId id="2147501855" r:id="rId10"/>
    <p:sldLayoutId id="21475018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21C053B-53D9-4EF7-A693-DA2FD6B947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0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820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75" r:id="rId1"/>
    <p:sldLayoutId id="2147501874" r:id="rId2"/>
    <p:sldLayoutId id="2147501873" r:id="rId3"/>
    <p:sldLayoutId id="2147501872" r:id="rId4"/>
    <p:sldLayoutId id="2147501871" r:id="rId5"/>
    <p:sldLayoutId id="2147501870" r:id="rId6"/>
    <p:sldLayoutId id="2147501869" r:id="rId7"/>
    <p:sldLayoutId id="2147501868" r:id="rId8"/>
    <p:sldLayoutId id="2147501867" r:id="rId9"/>
    <p:sldLayoutId id="2147501866" r:id="rId10"/>
    <p:sldLayoutId id="21475018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5FC7AFB-B707-47C6-B17E-ED260A5B16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5" r:id="rId1"/>
    <p:sldLayoutId id="2147501886" r:id="rId2"/>
    <p:sldLayoutId id="2147501885" r:id="rId3"/>
    <p:sldLayoutId id="2147501884" r:id="rId4"/>
    <p:sldLayoutId id="2147501883" r:id="rId5"/>
    <p:sldLayoutId id="2147501882" r:id="rId6"/>
    <p:sldLayoutId id="2147501881" r:id="rId7"/>
    <p:sldLayoutId id="2147501880" r:id="rId8"/>
    <p:sldLayoutId id="2147501879" r:id="rId9"/>
    <p:sldLayoutId id="2147501878" r:id="rId10"/>
    <p:sldLayoutId id="2147501877" r:id="rId11"/>
    <p:sldLayoutId id="21475018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ez\Downloads\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ez\Downloads\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601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ez\Downloads\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502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ez\Downloads\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2639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Chinese Church in Christ, Cupertino &amp;quot;&quot;/&gt;&lt;property id=&quot;20307&quot; value=&quot;998&quot;/&gt;&lt;/object&gt;&lt;object type=&quot;3&quot; unique_id=&quot;10006&quot;&gt;&lt;property id=&quot;20148&quot; value=&quot;5&quot;/&gt;&lt;property id=&quot;20300&quot; value=&quot;Slide 4&quot;/&gt;&lt;property id=&quot;20307&quot; value=&quot;2051&quot;/&gt;&lt;/object&gt;&lt;object type=&quot;3&quot; unique_id=&quot;10007&quot;&gt;&lt;property id=&quot;20148&quot; value=&quot;5&quot;/&gt;&lt;property id=&quot;20300&quot; value=&quot;Slide 5&quot;/&gt;&lt;property id=&quot;20307&quot; value=&quot;2357&quot;/&gt;&lt;/object&gt;&lt;object type=&quot;3&quot; unique_id=&quot;10016&quot;&gt;&lt;property id=&quot;20148&quot; value=&quot;5&quot;/&gt;&lt;property id=&quot;20300&quot; value=&quot;Slide 23&quot;/&gt;&lt;property id=&quot;20307&quot; value=&quot;2479&quot;/&gt;&lt;/object&gt;&lt;object type=&quot;3&quot; unique_id=&quot;10019&quot;&gt;&lt;property id=&quot;20148&quot; value=&quot;5&quot;/&gt;&lt;property id=&quot;20300&quot; value=&quot;Slide 30 - &amp;quot;歡迎新朋友&amp;quot;&quot;/&gt;&lt;property id=&quot;20307&quot; value=&quot;2480&quot;/&gt;&lt;/object&gt;&lt;object type=&quot;3&quot; unique_id=&quot;10021&quot;&gt;&lt;property id=&quot;20148&quot; value=&quot;5&quot;/&gt;&lt;property id=&quot;20300&quot; value=&quot;Slide 32 - &amp;quot;主日學課程及教室&amp;quot;&quot;/&gt;&lt;property id=&quot;20307&quot; value=&quot;2495&quot;/&gt;&lt;/object&gt;&lt;object type=&quot;3&quot; unique_id=&quot;10022&quot;&gt;&lt;property id=&quot;20148&quot; value=&quot;5&quot;/&gt;&lt;property id=&quot;20300&quot; value=&quot;Slide 33 - &amp;quot;   Chinese Church in Christ, Cupertino &amp;quot;&quot;/&gt;&lt;property id=&quot;20307&quot; value=&quot;2366&quot;/&gt;&lt;/object&gt;&lt;object type=&quot;3&quot; unique_id=&quot;10023&quot;&gt;&lt;property id=&quot;20148&quot; value=&quot;5&quot;/&gt;&lt;property id=&quot;20300&quot; value=&quot;Slide 35&quot;/&gt;&lt;property id=&quot;20307&quot; value=&quot;2063&quot;/&gt;&lt;/object&gt;&lt;object type=&quot;3&quot; unique_id=&quot;10024&quot;&gt;&lt;property id=&quot;20148&quot; value=&quot;5&quot;/&gt;&lt;property id=&quot;20300&quot; value=&quot;Slide 36&quot;/&gt;&lt;property id=&quot;20307&quot; value=&quot;2375&quot;/&gt;&lt;/object&gt;&lt;object type=&quot;3&quot; unique_id=&quot;10033&quot;&gt;&lt;property id=&quot;20148&quot; value=&quot;5&quot;/&gt;&lt;property id=&quot;20300&quot; value=&quot;Slide 47&quot;/&gt;&lt;property id=&quot;20307&quot; value=&quot;2494&quot;/&gt;&lt;/object&gt;&lt;object type=&quot;3&quot; unique_id=&quot;10036&quot;&gt;&lt;property id=&quot;20148&quot; value=&quot;5&quot;/&gt;&lt;property id=&quot;20300&quot; value=&quot;Slide 53 - &amp;quot;歡迎新朋友&amp;quot;&quot;/&gt;&lt;property id=&quot;20307&quot; value=&quot;2420&quot;/&gt;&lt;/object&gt;&lt;object type=&quot;3&quot; unique_id=&quot;10038&quot;&gt;&lt;property id=&quot;20148&quot; value=&quot;5&quot;/&gt;&lt;property id=&quot;20300&quot; value=&quot;Slide 55 - &amp;quot;   Chinese Church in Christ, Cupertino &amp;quot;&quot;/&gt;&lt;property id=&quot;20307&quot; value=&quot;2384&quot;/&gt;&lt;/object&gt;&lt;object type=&quot;3&quot; unique_id=&quot;10340&quot;&gt;&lt;property id=&quot;20148&quot; value=&quot;5&quot;/&gt;&lt;property id=&quot;20300&quot; value=&quot;Slide 8 - &amp;quot;詩篇一百一十九篇&amp;quot;&quot;/&gt;&lt;property id=&quot;20307&quot; value=&quot;2632&quot;/&gt;&lt;/object&gt;&lt;object type=&quot;3&quot; unique_id=&quot;10342&quot;&gt;&lt;property id=&quot;20148&quot; value=&quot;5&quot;/&gt;&lt;property id=&quot;20300&quot; value=&quot;Slide 3 - &amp;quot;主日崇拜程序&amp;quot;&quot;/&gt;&lt;property id=&quot;20307&quot; value=&quot;2758&quot;/&gt;&lt;/object&gt;&lt;object type=&quot;3&quot; unique_id=&quot;10386&quot;&gt;&lt;property id=&quot;20148&quot; value=&quot;5&quot;/&gt;&lt;property id=&quot;20300&quot; value=&quot;Slide 34 - &amp;quot;主日崇拜程序&amp;quot;&quot;/&gt;&lt;property id=&quot;20307&quot; value=&quot;2729&quot;/&gt;&lt;/object&gt;&lt;object type=&quot;3&quot; unique_id=&quot;13472&quot;&gt;&lt;property id=&quot;20148&quot; value=&quot;5&quot;/&gt;&lt;property id=&quot;20300&quot; value=&quot;Slide 2&quot;/&gt;&lt;property id=&quot;20307&quot; value=&quot;2818&quot;/&gt;&lt;/object&gt;&lt;object type=&quot;3&quot; unique_id=&quot;15296&quot;&gt;&lt;property id=&quot;20148&quot; value=&quot;5&quot;/&gt;&lt;property id=&quot;20300&quot; value=&quot;Slide 14&quot;/&gt;&lt;property id=&quot;20307&quot; value=&quot;2824&quot;/&gt;&lt;/object&gt;&lt;object type=&quot;3&quot; unique_id=&quot;15297&quot;&gt;&lt;property id=&quot;20148&quot; value=&quot;5&quot;/&gt;&lt;property id=&quot;20300&quot; value=&quot;Slide 45&quot;/&gt;&lt;property id=&quot;20307&quot; value=&quot;2825&quot;/&gt;&lt;/object&gt;&lt;object type=&quot;3&quot; unique_id=&quot;15428&quot;&gt;&lt;property id=&quot;20148&quot; value=&quot;5&quot;/&gt;&lt;property id=&quot;20300&quot; value=&quot;Slide 9 - &amp;quot;詩篇一百一十九篇&amp;quot;&quot;/&gt;&lt;property id=&quot;20307&quot; value=&quot;2826&quot;/&gt;&lt;/object&gt;&lt;object type=&quot;3&quot; unique_id=&quot;15495&quot;&gt;&lt;property id=&quot;20148&quot; value=&quot;5&quot;/&gt;&lt;property id=&quot;20300&quot; value=&quot;Slide 10 - &amp;quot;詩篇一百一十九篇&amp;quot;&quot;/&gt;&lt;property id=&quot;20307&quot; value=&quot;2827&quot;/&gt;&lt;/object&gt;&lt;object type=&quot;3&quot; unique_id=&quot;15565&quot;&gt;&lt;property id=&quot;20148&quot; value=&quot;5&quot;/&gt;&lt;property id=&quot;20300&quot; value=&quot;Slide 11 - &amp;quot;詩篇一百一十九篇&amp;quot;&quot;/&gt;&lt;property id=&quot;20307&quot; value=&quot;2828&quot;/&gt;&lt;/object&gt;&lt;object type=&quot;3&quot; unique_id=&quot;15710&quot;&gt;&lt;property id=&quot;20148&quot; value=&quot;5&quot;/&gt;&lt;property id=&quot;20300&quot; value=&quot;Slide 39 - &amp;quot;詩篇一百一十九篇&amp;quot;&quot;/&gt;&lt;property id=&quot;20307&quot; value=&quot;2829&quot;/&gt;&lt;/object&gt;&lt;object type=&quot;3&quot; unique_id=&quot;15711&quot;&gt;&lt;property id=&quot;20148&quot; value=&quot;5&quot;/&gt;&lt;property id=&quot;20300&quot; value=&quot;Slide 40 - &amp;quot;詩篇一百一十九篇&amp;quot;&quot;/&gt;&lt;property id=&quot;20307&quot; value=&quot;2830&quot;/&gt;&lt;/object&gt;&lt;object type=&quot;3&quot; unique_id=&quot;15712&quot;&gt;&lt;property id=&quot;20148&quot; value=&quot;5&quot;/&gt;&lt;property id=&quot;20300&quot; value=&quot;Slide 41 - &amp;quot;詩篇一百一十九篇&amp;quot;&quot;/&gt;&lt;property id=&quot;20307&quot; value=&quot;2831&quot;/&gt;&lt;/object&gt;&lt;object type=&quot;3&quot; unique_id=&quot;15713&quot;&gt;&lt;property id=&quot;20148&quot; value=&quot;5&quot;/&gt;&lt;property id=&quot;20300&quot; value=&quot;Slide 42 - &amp;quot;詩篇一百一十九篇&amp;quot;&quot;/&gt;&lt;property id=&quot;20307&quot; value=&quot;2832&quot;/&gt;&lt;/object&gt;&lt;object type=&quot;3&quot; unique_id=&quot;16229&quot;&gt;&lt;property id=&quot;20148&quot; value=&quot;5&quot;/&gt;&lt;property id=&quot;20300&quot; value=&quot;Slide 6 - &amp;quot;主日崇拜程序&amp;quot;&quot;/&gt;&lt;property id=&quot;20307&quot; value=&quot;2834&quot;/&gt;&lt;/object&gt;&lt;object type=&quot;3&quot; unique_id=&quot;16230&quot;&gt;&lt;property id=&quot;20148&quot; value=&quot;5&quot;/&gt;&lt;property id=&quot;20300&quot; value=&quot;Slide 7 - &amp;quot;主日崇拜程序&amp;quot;&quot;/&gt;&lt;property id=&quot;20307&quot; value=&quot;2835&quot;/&gt;&lt;/object&gt;&lt;object type=&quot;3&quot; unique_id=&quot;16231&quot;&gt;&lt;property id=&quot;20148&quot; value=&quot;5&quot;/&gt;&lt;property id=&quot;20300&quot; value=&quot;Slide 12 - &amp;quot;主日崇拜程序&amp;quot;&quot;/&gt;&lt;property id=&quot;20307&quot; value=&quot;2836&quot;/&gt;&lt;/object&gt;&lt;object type=&quot;3&quot; unique_id=&quot;16232&quot;&gt;&lt;property id=&quot;20148&quot; value=&quot;5&quot;/&gt;&lt;property id=&quot;20300&quot; value=&quot;Slide 13 - &amp;quot;主日崇拜程序&amp;quot;&quot;/&gt;&lt;property id=&quot;20307&quot; value=&quot;2837&quot;/&gt;&lt;/object&gt;&lt;object type=&quot;3&quot; unique_id=&quot;16233&quot;&gt;&lt;property id=&quot;20148&quot; value=&quot;5&quot;/&gt;&lt;property id=&quot;20300&quot; value=&quot;Slide 15 - &amp;quot;主日崇拜程序&amp;quot;&quot;/&gt;&lt;property id=&quot;20307&quot; value=&quot;2838&quot;/&gt;&lt;/object&gt;&lt;object type=&quot;3&quot; unique_id=&quot;16234&quot;&gt;&lt;property id=&quot;20148&quot; value=&quot;5&quot;/&gt;&lt;property id=&quot;20300&quot; value=&quot;Slide 22 - &amp;quot;主日崇拜程序&amp;quot;&quot;/&gt;&lt;property id=&quot;20307&quot; value=&quot;2839&quot;/&gt;&lt;/object&gt;&lt;object type=&quot;3&quot; unique_id=&quot;16235&quot;&gt;&lt;property id=&quot;20148&quot; value=&quot;5&quot;/&gt;&lt;property id=&quot;20300&quot; value=&quot;Slide 24 - &amp;quot;主日崇拜程序&amp;quot;&quot;/&gt;&lt;property id=&quot;20307&quot; value=&quot;2840&quot;/&gt;&lt;/object&gt;&lt;object type=&quot;3&quot; unique_id=&quot;16236&quot;&gt;&lt;property id=&quot;20148&quot; value=&quot;5&quot;/&gt;&lt;property id=&quot;20300&quot; value=&quot;Slide 28 - &amp;quot;主日崇拜程序&amp;quot;&quot;/&gt;&lt;property id=&quot;20307&quot; value=&quot;2841&quot;/&gt;&lt;/object&gt;&lt;object type=&quot;3&quot; unique_id=&quot;16237&quot;&gt;&lt;property id=&quot;20148&quot; value=&quot;5&quot;/&gt;&lt;property id=&quot;20300&quot; value=&quot;Slide 29 - &amp;quot;主日崇拜程序&amp;quot;&quot;/&gt;&lt;property id=&quot;20307&quot; value=&quot;2842&quot;/&gt;&lt;/object&gt;&lt;object type=&quot;3&quot; unique_id=&quot;16238&quot;&gt;&lt;property id=&quot;20148&quot; value=&quot;5&quot;/&gt;&lt;property id=&quot;20300&quot; value=&quot;Slide 31 - &amp;quot;主日崇拜程序&amp;quot;&quot;/&gt;&lt;property id=&quot;20307&quot; value=&quot;2843&quot;/&gt;&lt;/object&gt;&lt;object type=&quot;3&quot; unique_id=&quot;16809&quot;&gt;&lt;property id=&quot;20148&quot; value=&quot;5&quot;/&gt;&lt;property id=&quot;20300&quot; value=&quot;Slide 37 - &amp;quot;主日崇拜程序&amp;quot;&quot;/&gt;&lt;property id=&quot;20307&quot; value=&quot;2845&quot;/&gt;&lt;/object&gt;&lt;object type=&quot;3&quot; unique_id=&quot;16810&quot;&gt;&lt;property id=&quot;20148&quot; value=&quot;5&quot;/&gt;&lt;property id=&quot;20300&quot; value=&quot;Slide 38 - &amp;quot;主日崇拜程序&amp;quot;&quot;/&gt;&lt;property id=&quot;20307&quot; value=&quot;2846&quot;/&gt;&lt;/object&gt;&lt;object type=&quot;3&quot; unique_id=&quot;16811&quot;&gt;&lt;property id=&quot;20148&quot; value=&quot;5&quot;/&gt;&lt;property id=&quot;20300&quot; value=&quot;Slide 43 - &amp;quot;主日崇拜程序&amp;quot;&quot;/&gt;&lt;property id=&quot;20307&quot; value=&quot;2847&quot;/&gt;&lt;/object&gt;&lt;object type=&quot;3&quot; unique_id=&quot;16812&quot;&gt;&lt;property id=&quot;20148&quot; value=&quot;5&quot;/&gt;&lt;property id=&quot;20300&quot; value=&quot;Slide 44 - &amp;quot;主日崇拜程序&amp;quot;&quot;/&gt;&lt;property id=&quot;20307&quot; value=&quot;2848&quot;/&gt;&lt;/object&gt;&lt;object type=&quot;3&quot; unique_id=&quot;16813&quot;&gt;&lt;property id=&quot;20148&quot; value=&quot;5&quot;/&gt;&lt;property id=&quot;20300&quot; value=&quot;Slide 46 - &amp;quot;主日崇拜程序&amp;quot;&quot;/&gt;&lt;property id=&quot;20307&quot; value=&quot;2849&quot;/&gt;&lt;/object&gt;&lt;object type=&quot;3&quot; unique_id=&quot;16814&quot;&gt;&lt;property id=&quot;20148&quot; value=&quot;5&quot;/&gt;&lt;property id=&quot;20300&quot; value=&quot;Slide 48 - &amp;quot;主日崇拜程序&amp;quot;&quot;/&gt;&lt;property id=&quot;20307&quot; value=&quot;2850&quot;/&gt;&lt;/object&gt;&lt;object type=&quot;3&quot; unique_id=&quot;16815&quot;&gt;&lt;property id=&quot;20148&quot; value=&quot;5&quot;/&gt;&lt;property id=&quot;20300&quot; value=&quot;Slide 52 - &amp;quot;主日崇拜程序&amp;quot;&quot;/&gt;&lt;property id=&quot;20307&quot; value=&quot;2851&quot;/&gt;&lt;/object&gt;&lt;object type=&quot;3&quot; unique_id=&quot;16816&quot;&gt;&lt;property id=&quot;20148&quot; value=&quot;5&quot;/&gt;&lt;property id=&quot;20300&quot; value=&quot;Slide 54 - &amp;quot;主日崇拜程序&amp;quot;&quot;/&gt;&lt;property id=&quot;20307&quot; value=&quot;2852&quot;/&gt;&lt;/object&gt;&lt;object type=&quot;3&quot; unique_id=&quot;17461&quot;&gt;&lt;property id=&quot;20148&quot; value=&quot;5&quot;/&gt;&lt;property id=&quot;20300&quot; value=&quot;Slide 16 - &amp;quot;神  蹟&amp;quot;&quot;/&gt;&lt;property id=&quot;20307&quot; value=&quot;2853&quot;/&gt;&lt;/object&gt;&lt;object type=&quot;3&quot; unique_id=&quot;17462&quot;&gt;&lt;property id=&quot;20148&quot; value=&quot;5&quot;/&gt;&lt;property id=&quot;20300&quot; value=&quot;Slide 17 - &amp;quot;神  蹟&amp;quot;&quot;/&gt;&lt;property id=&quot;20307&quot; value=&quot;2854&quot;/&gt;&lt;/object&gt;&lt;object type=&quot;3&quot; unique_id=&quot;17463&quot;&gt;&lt;property id=&quot;20148&quot; value=&quot;5&quot;/&gt;&lt;property id=&quot;20300&quot; value=&quot;Slide 18 - &amp;quot;神  蹟&amp;quot;&quot;/&gt;&lt;property id=&quot;20307&quot; value=&quot;2855&quot;/&gt;&lt;/object&gt;&lt;object type=&quot;3&quot; unique_id=&quot;17464&quot;&gt;&lt;property id=&quot;20148&quot; value=&quot;5&quot;/&gt;&lt;property id=&quot;20300&quot; value=&quot;Slide 19 - &amp;quot;神  蹟&amp;quot;&quot;/&gt;&lt;property id=&quot;20307&quot; value=&quot;2856&quot;/&gt;&lt;/object&gt;&lt;object type=&quot;3&quot; unique_id=&quot;17465&quot;&gt;&lt;property id=&quot;20148&quot; value=&quot;5&quot;/&gt;&lt;property id=&quot;20300&quot; value=&quot;Slide 20 - &amp;quot;神  蹟&amp;quot;&quot;/&gt;&lt;property id=&quot;20307&quot; value=&quot;2857&quot;/&gt;&lt;/object&gt;&lt;object type=&quot;3&quot; unique_id=&quot;17466&quot;&gt;&lt;property id=&quot;20148&quot; value=&quot;5&quot;/&gt;&lt;property id=&quot;20300&quot; value=&quot;Slide 21 - &amp;quot;神  蹟&amp;quot;&quot;/&gt;&lt;property id=&quot;20307&quot; value=&quot;2858&quot;/&gt;&lt;/object&gt;&lt;object type=&quot;3&quot; unique_id=&quot;18403&quot;&gt;&lt;property id=&quot;20148&quot; value=&quot;5&quot;/&gt;&lt;property id=&quot;20300&quot; value=&quot;Slide 25 - &amp;quot;約翰福音 6: 60 - 71&amp;quot;&quot;/&gt;&lt;property id=&quot;20307&quot; value=&quot;2859&quot;/&gt;&lt;/object&gt;&lt;object type=&quot;3&quot; unique_id=&quot;18563&quot;&gt;&lt;property id=&quot;20148&quot; value=&quot;5&quot;/&gt;&lt;property id=&quot;20300&quot; value=&quot;Slide 26 - &amp;quot;約翰福音 6: 60 - 71&amp;quot;&quot;/&gt;&lt;property id=&quot;20307&quot; value=&quot;2860&quot;/&gt;&lt;/object&gt;&lt;object type=&quot;3&quot; unique_id=&quot;18726&quot;&gt;&lt;property id=&quot;20148&quot; value=&quot;5&quot;/&gt;&lt;property id=&quot;20300&quot; value=&quot;Slide 27 - &amp;quot;約翰福音 6: 60 - 71&amp;quot;&quot;/&gt;&lt;property id=&quot;20307&quot; value=&quot;2861&quot;/&gt;&lt;/object&gt;&lt;object type=&quot;3&quot; unique_id=&quot;19002&quot;&gt;&lt;property id=&quot;20148&quot; value=&quot;5&quot;/&gt;&lt;property id=&quot;20300&quot; value=&quot;Slide 49 - &amp;quot;約翰福音 6: 60 - 71&amp;quot;&quot;/&gt;&lt;property id=&quot;20307&quot; value=&quot;2862&quot;/&gt;&lt;/object&gt;&lt;object type=&quot;3&quot; unique_id=&quot;19003&quot;&gt;&lt;property id=&quot;20148&quot; value=&quot;5&quot;/&gt;&lt;property id=&quot;20300&quot; value=&quot;Slide 50 - &amp;quot;約翰福音 6: 60 - 71&amp;quot;&quot;/&gt;&lt;property id=&quot;20307&quot; value=&quot;2863&quot;/&gt;&lt;/object&gt;&lt;object type=&quot;3&quot; unique_id=&quot;19004&quot;&gt;&lt;property id=&quot;20148&quot; value=&quot;5&quot;/&gt;&lt;property id=&quot;20300&quot; value=&quot;Slide 51 - &amp;quot;約翰福音 6: 60 - 71&amp;quot;&quot;/&gt;&lt;property id=&quot;20307&quot; value=&quot;2864&quot;/&gt;&lt;/object&gt;&lt;/object&gt;&lt;/object&gt;&lt;/database&gt;"/>
  <p:tag name="SECTOMILLISECCONVERTED" val="1"/>
</p:tagLst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Stream">
  <a:themeElements>
    <a:clrScheme name="23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3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tream">
  <a:themeElements>
    <a:clrScheme name="1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5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ream">
  <a:themeElements>
    <a:clrScheme name="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5_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Stream">
  <a:themeElements>
    <a:clrScheme name="19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9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Stream">
  <a:themeElements>
    <a:clrScheme name="18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8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19192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53</vt:i4>
      </vt:variant>
      <vt:variant>
        <vt:lpstr>Slide Titles</vt:lpstr>
      </vt:variant>
      <vt:variant>
        <vt:i4>18</vt:i4>
      </vt:variant>
    </vt:vector>
  </HeadingPairs>
  <TitlesOfParts>
    <vt:vector size="81" baseType="lpstr">
      <vt:lpstr>NSimSun</vt:lpstr>
      <vt:lpstr>PMingLiU</vt:lpstr>
      <vt:lpstr>PMingLiU</vt:lpstr>
      <vt:lpstr>SimSun</vt:lpstr>
      <vt:lpstr>Arial</vt:lpstr>
      <vt:lpstr>Calibri</vt:lpstr>
      <vt:lpstr>Constantia</vt:lpstr>
      <vt:lpstr>Garamond</vt:lpstr>
      <vt:lpstr>Wingdings</vt:lpstr>
      <vt:lpstr>Wingdings 2</vt:lpstr>
      <vt:lpstr>Stream</vt:lpstr>
      <vt:lpstr>5_Stream</vt:lpstr>
      <vt:lpstr>2_Stream</vt:lpstr>
      <vt:lpstr>3_Stream</vt:lpstr>
      <vt:lpstr>19_Stream</vt:lpstr>
      <vt:lpstr>17_Stream</vt:lpstr>
      <vt:lpstr>18_Stream</vt:lpstr>
      <vt:lpstr>20_Stream</vt:lpstr>
      <vt:lpstr>4_Stream</vt:lpstr>
      <vt:lpstr>23_Stream</vt:lpstr>
      <vt:lpstr>6_Stream</vt:lpstr>
      <vt:lpstr>7_Stream</vt:lpstr>
      <vt:lpstr>9_Stream</vt:lpstr>
      <vt:lpstr>Mountain Top</vt:lpstr>
      <vt:lpstr>1_Mountain Top</vt:lpstr>
      <vt:lpstr>15_Stream</vt:lpstr>
      <vt:lpstr>1_Stream</vt:lpstr>
      <vt:lpstr>8_Stream</vt:lpstr>
      <vt:lpstr>10_Stream</vt:lpstr>
      <vt:lpstr>11_Stream</vt:lpstr>
      <vt:lpstr>12_Stream</vt:lpstr>
      <vt:lpstr>13_Stream</vt:lpstr>
      <vt:lpstr>14_Stream</vt:lpstr>
      <vt:lpstr>16_Stream</vt:lpstr>
      <vt:lpstr>Lyric template</vt:lpstr>
      <vt:lpstr>1_Lyric template</vt:lpstr>
      <vt:lpstr>22_Stream</vt:lpstr>
      <vt:lpstr>24_Stream</vt:lpstr>
      <vt:lpstr>26_Stream</vt:lpstr>
      <vt:lpstr>27_Stream</vt:lpstr>
      <vt:lpstr>28_Stream</vt:lpstr>
      <vt:lpstr>25_Stream</vt:lpstr>
      <vt:lpstr>29_Stream</vt:lpstr>
      <vt:lpstr>30_Stream</vt:lpstr>
      <vt:lpstr>31_Stream</vt:lpstr>
      <vt:lpstr>32_Stream</vt:lpstr>
      <vt:lpstr>33_Stream</vt:lpstr>
      <vt:lpstr>34_Stream</vt:lpstr>
      <vt:lpstr>35_Stream</vt:lpstr>
      <vt:lpstr>Flow</vt:lpstr>
      <vt:lpstr>1_Flow</vt:lpstr>
      <vt:lpstr>36_Stream</vt:lpstr>
      <vt:lpstr>37_Stream</vt:lpstr>
      <vt:lpstr>38_Stream</vt:lpstr>
      <vt:lpstr>39_Stream</vt:lpstr>
      <vt:lpstr>41_Stream</vt:lpstr>
      <vt:lpstr>42_Stream</vt:lpstr>
      <vt:lpstr>43_Stream</vt:lpstr>
      <vt:lpstr>40_Stream</vt:lpstr>
      <vt:lpstr>44_Stream</vt:lpstr>
      <vt:lpstr>45_Stream</vt:lpstr>
      <vt:lpstr>47_Stream</vt:lpstr>
      <vt:lpstr>48_Stream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SWBL 20050417</dc:title>
  <dc:creator>Haining(Big Boss)</dc:creator>
  <cp:lastModifiedBy>ccic-cupertino</cp:lastModifiedBy>
  <cp:revision>3679</cp:revision>
  <dcterms:created xsi:type="dcterms:W3CDTF">2005-01-08T21:12:03Z</dcterms:created>
  <dcterms:modified xsi:type="dcterms:W3CDTF">2017-08-27T17:49:04Z</dcterms:modified>
</cp:coreProperties>
</file>