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7" r:id="rId2"/>
    <p:sldId id="299" r:id="rId3"/>
    <p:sldId id="300" r:id="rId4"/>
    <p:sldId id="307" r:id="rId5"/>
    <p:sldId id="308" r:id="rId6"/>
    <p:sldId id="305" r:id="rId7"/>
    <p:sldId id="302" r:id="rId8"/>
    <p:sldId id="303" r:id="rId9"/>
    <p:sldId id="309" r:id="rId10"/>
    <p:sldId id="31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9/16/2017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柔和謙卑的主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001000" cy="3581400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個不容忍別人的社會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50000"/>
              </a:lnSpc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我到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耶穌這來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得著什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麼生命</a:t>
            </a: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7800"/>
            <a:ext cx="73914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我需要從行律法</a:t>
            </a:r>
            <a:r>
              <a:rPr lang="en-US" altLang="zh-TW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回轉到十字架的恩典</a:t>
            </a:r>
            <a:endParaRPr lang="en-US" sz="4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610600" cy="3657600"/>
          </a:xfrm>
        </p:spPr>
        <p:txBody>
          <a:bodyPr>
            <a:normAutofit fontScale="92500" lnSpcReduction="10000"/>
          </a:bodyPr>
          <a:lstStyle/>
          <a:p>
            <a:pPr lvl="2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主的赦免是在我勝過罪之前</a:t>
            </a:r>
          </a:p>
          <a:p>
            <a:pPr lvl="2">
              <a:buClr>
                <a:srgbClr val="0BD0D9"/>
              </a:buClr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我的得勝是從行律法回轉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到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十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字架的恩典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3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我生活的改變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en-US" altLang="zh-TW" sz="43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源於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en-US" altLang="zh-TW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3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我生命的改變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拿淫婦來質難主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924800" cy="3581400"/>
          </a:xfrm>
        </p:spPr>
        <p:txBody>
          <a:bodyPr>
            <a:normAutofit/>
          </a:bodyPr>
          <a:lstStyle/>
          <a:p>
            <a:pPr lvl="4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時間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地點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人物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為何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事件的中心教訓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14600"/>
            <a:ext cx="7162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主耶穌的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應對能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主耶穌的柔和謙卑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主耶穌的恩慈和公義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主耶穌的赦罪和救恩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作難之處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667000"/>
            <a:ext cx="7162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被拿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ja-JP" altLang="en-US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己</a:t>
            </a:r>
            <a:r>
              <a:rPr lang="ja-JP" altLang="en-US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</a:t>
            </a:r>
            <a:r>
              <a:rPr lang="en-US" altLang="zh-TW" sz="40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成立的</a:t>
            </a:r>
            <a:r>
              <a:rPr lang="en-US" altLang="zh-TW" sz="40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罪狀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癥結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en-US" altLang="zh-TW" sz="40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摩西與</a:t>
            </a:r>
            <a:r>
              <a:rPr lang="ja-JP" altLang="en-US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羅馬</a:t>
            </a:r>
            <a:r>
              <a:rPr lang="en-US" altLang="zh-TW" sz="40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的律法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作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難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en-US" altLang="zh-TW" sz="40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道德與同情的</a:t>
            </a:r>
            <a:r>
              <a:rPr lang="ja-JP" altLang="en-US" sz="40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平衡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3914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主耶穌打亂了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那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自我為是的人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971800"/>
            <a:ext cx="7162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犯罪的淫夫在那兒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+mj-lt"/>
                <a:ea typeface="標楷體" pitchFamily="65" charset="-120"/>
              </a:rPr>
              <a:t>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+mj-lt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目擊的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證人在那兒？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沒有犯偏袒的罪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主在地上畫什麼字？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3914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主耶穌安慰了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那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心虛不安的人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95600"/>
            <a:ext cx="7162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不從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同情受害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者開始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不從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責任的轉移出發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我也不定你的罪；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但你的確犯罪了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主耶穌的赦罪和救恩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7724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只有主可以說：去吧</a:t>
            </a:r>
          </a:p>
          <a:p>
            <a:pPr lvl="2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只有主有能力說：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從此不再犯罪了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我需要來到主的面前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7467600" cy="3733800"/>
          </a:xfrm>
        </p:spPr>
        <p:txBody>
          <a:bodyPr>
            <a:normAutofit fontScale="92500"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我缺少主的溫柔謙卑</a:t>
            </a:r>
          </a:p>
          <a:p>
            <a:pPr lvl="2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我也是一個心虛無助的人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我不願意承認自己的軟弱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47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我不常經歷主赦罪的恩典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7800"/>
            <a:ext cx="73914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我需要以順服</a:t>
            </a:r>
            <a:r>
              <a:rPr lang="en-US" altLang="zh-TW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回應主的恩典</a:t>
            </a:r>
            <a:endParaRPr lang="en-US" sz="4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8458200" cy="36576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主不能容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忍沈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迷在罪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我無法以不順服回應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主的愛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生命的成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長，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 </a:t>
            </a:r>
            <a:r>
              <a:rPr lang="en-US" altLang="zh-TW" sz="4000" b="1" dirty="0" err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在光中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無法被禁止的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5094</TotalTime>
  <Words>380</Words>
  <Application>Microsoft Office PowerPoint</Application>
  <PresentationFormat>On-screen Show (4:3)</PresentationFormat>
  <Paragraphs>110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柔和謙卑的主</vt:lpstr>
      <vt:lpstr>拿淫婦來質難主</vt:lpstr>
      <vt:lpstr>事件的中心教訓</vt:lpstr>
      <vt:lpstr>作難之處</vt:lpstr>
      <vt:lpstr>主耶穌打亂了 那自我為是的人</vt:lpstr>
      <vt:lpstr>主耶穌安慰了  那心虛不安的人</vt:lpstr>
      <vt:lpstr>主耶穌的赦罪和救恩</vt:lpstr>
      <vt:lpstr>我需要來到主的面前</vt:lpstr>
      <vt:lpstr>我需要以順服 回應主的恩典</vt:lpstr>
      <vt:lpstr>我需要從行律法 回轉到十字架的恩典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521</cp:revision>
  <dcterms:created xsi:type="dcterms:W3CDTF">2015-08-01T18:05:10Z</dcterms:created>
  <dcterms:modified xsi:type="dcterms:W3CDTF">2017-09-17T04:39:00Z</dcterms:modified>
</cp:coreProperties>
</file>