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97" r:id="rId2"/>
    <p:sldId id="312" r:id="rId3"/>
    <p:sldId id="313" r:id="rId4"/>
    <p:sldId id="314" r:id="rId5"/>
    <p:sldId id="315" r:id="rId6"/>
    <p:sldId id="316" r:id="rId7"/>
    <p:sldId id="29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751" autoAdjust="0"/>
    <p:restoredTop sz="82184" autoAdjust="0"/>
  </p:normalViewPr>
  <p:slideViewPr>
    <p:cSldViewPr>
      <p:cViewPr varScale="1">
        <p:scale>
          <a:sx n="74" d="100"/>
          <a:sy n="74" d="100"/>
        </p:scale>
        <p:origin x="-17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D516-59F5-4FB6-AA32-238376248CB9}" type="datetimeFigureOut">
              <a:rPr lang="en-US" smtClean="0"/>
              <a:pPr/>
              <a:t>10/8/2017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0C061-231C-4EDB-BCF1-BE02DF0FF6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10/8/2017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10/8/2017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10/8/2017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10/8/2017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10/8/2017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10/8/2017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10/8/2017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10/8/2017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10/8/2017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10/8/2017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10/8/2017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57AA22-D6EF-4C15-8272-7159476A0345}" type="datetimeFigureOut">
              <a:rPr lang="en-US" smtClean="0"/>
              <a:pPr/>
              <a:t>10/8/2017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9906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勸慰子巴拿巴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743200"/>
            <a:ext cx="7239000" cy="35814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我怎麼去愛人？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r>
              <a:rPr lang="zh-TW" altLang="en-US" sz="4000" b="1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我的好朋友  </a:t>
            </a:r>
            <a:r>
              <a:rPr lang="en-US" altLang="zh-TW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– 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巴拿巴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教會的需要  </a:t>
            </a:r>
            <a:r>
              <a:rPr lang="en-US" altLang="zh-TW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–  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勸慰人的恩賜</a:t>
            </a:r>
          </a:p>
          <a:p>
            <a:pPr lvl="2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勸慰子巴拿巴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828800"/>
            <a:ext cx="7315200" cy="4267200"/>
          </a:xfrm>
        </p:spPr>
        <p:txBody>
          <a:bodyPr>
            <a:normAutofit fontScale="77500" lnSpcReduction="20000"/>
          </a:bodyPr>
          <a:lstStyle/>
          <a:p>
            <a:pPr lvl="2">
              <a:lnSpc>
                <a:spcPts val="5760"/>
              </a:lnSpc>
              <a:buClr>
                <a:srgbClr val="0BD0D9"/>
              </a:buClr>
              <a:buNone/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看到了一個需要，</a:t>
            </a: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lnSpc>
                <a:spcPts val="5760"/>
              </a:lnSpc>
              <a:buClr>
                <a:srgbClr val="0BD0D9"/>
              </a:buClr>
              <a:buNone/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就儘力去補足它</a:t>
            </a: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4">
              <a:lnSpc>
                <a:spcPts val="5760"/>
              </a:lnSpc>
              <a:buClr>
                <a:srgbClr val="0BD0D9"/>
              </a:buClr>
            </a:pPr>
            <a:r>
              <a:rPr lang="zh-TW" altLang="en-US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他看到眾人物質上的需要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，</a:t>
            </a:r>
            <a:endParaRPr lang="zh-TW" altLang="en-US" sz="43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4">
              <a:lnSpc>
                <a:spcPts val="5760"/>
              </a:lnSpc>
              <a:buClr>
                <a:srgbClr val="0BD0D9"/>
              </a:buClr>
              <a:buNone/>
            </a:pPr>
            <a:r>
              <a:rPr lang="zh-TW" altLang="en-US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 就拿出自己所有的財富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補足它</a:t>
            </a:r>
            <a:endParaRPr lang="en-US" altLang="zh-TW" sz="43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4">
              <a:lnSpc>
                <a:spcPts val="5760"/>
              </a:lnSpc>
              <a:buClr>
                <a:srgbClr val="0BD0D9"/>
              </a:buClr>
            </a:pPr>
            <a:r>
              <a:rPr lang="zh-TW" altLang="en-US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這是聖靈的工作</a:t>
            </a:r>
          </a:p>
          <a:p>
            <a:pPr lvl="2">
              <a:buClr>
                <a:srgbClr val="0BD0D9"/>
              </a:buClr>
              <a:buNone/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勸慰子巴拿巴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828800"/>
            <a:ext cx="7924800" cy="4267200"/>
          </a:xfrm>
        </p:spPr>
        <p:txBody>
          <a:bodyPr>
            <a:normAutofit fontScale="85000" lnSpcReduction="10000"/>
          </a:bodyPr>
          <a:lstStyle/>
          <a:p>
            <a:pPr lvl="2">
              <a:lnSpc>
                <a:spcPts val="5760"/>
              </a:lnSpc>
              <a:buClr>
                <a:srgbClr val="0BD0D9"/>
              </a:buClr>
              <a:buNone/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看到了一個有潛力的人，</a:t>
            </a: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lnSpc>
                <a:spcPts val="5760"/>
              </a:lnSpc>
              <a:buClr>
                <a:srgbClr val="0BD0D9"/>
              </a:buClr>
              <a:buNone/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就儘力去發展那人的潛能</a:t>
            </a: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4">
              <a:lnSpc>
                <a:spcPts val="5760"/>
              </a:lnSpc>
              <a:buClr>
                <a:srgbClr val="0BD0D9"/>
              </a:buClr>
            </a:pPr>
            <a:r>
              <a:rPr lang="zh-TW" altLang="en-US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他看到大家沒留意到的人才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，</a:t>
            </a:r>
            <a:endParaRPr lang="zh-TW" altLang="en-US" sz="43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4">
              <a:lnSpc>
                <a:spcPts val="5760"/>
              </a:lnSpc>
              <a:buClr>
                <a:srgbClr val="0BD0D9"/>
              </a:buClr>
              <a:buNone/>
            </a:pPr>
            <a:r>
              <a:rPr lang="zh-TW" altLang="en-US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 就用自己所有的資源幫助人</a:t>
            </a:r>
            <a:endParaRPr lang="en-US" altLang="zh-TW" sz="43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4">
              <a:lnSpc>
                <a:spcPts val="5760"/>
              </a:lnSpc>
              <a:buClr>
                <a:srgbClr val="0BD0D9"/>
              </a:buClr>
            </a:pPr>
            <a:r>
              <a:rPr lang="zh-TW" altLang="en-US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這</a:t>
            </a:r>
            <a:r>
              <a:rPr lang="zh-TW" altLang="en-US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是</a:t>
            </a:r>
            <a:r>
              <a:rPr lang="zh-TW" altLang="en-US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主</a:t>
            </a:r>
            <a:r>
              <a:rPr lang="en-US" altLang="zh-TW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</a:t>
            </a:r>
            <a:r>
              <a:rPr lang="zh-TW" altLang="en-US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聖</a:t>
            </a:r>
            <a:r>
              <a:rPr lang="zh-TW" altLang="en-US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靈</a:t>
            </a:r>
            <a:r>
              <a:rPr lang="en-US" altLang="zh-TW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)</a:t>
            </a:r>
            <a:r>
              <a:rPr lang="zh-TW" altLang="en-US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的</a:t>
            </a:r>
            <a:r>
              <a:rPr lang="zh-TW" altLang="en-US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工作</a:t>
            </a:r>
          </a:p>
          <a:p>
            <a:pPr lvl="2">
              <a:buClr>
                <a:srgbClr val="0BD0D9"/>
              </a:buClr>
              <a:buNone/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勸慰子巴拿巴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828800"/>
            <a:ext cx="6858000" cy="4267200"/>
          </a:xfrm>
        </p:spPr>
        <p:txBody>
          <a:bodyPr>
            <a:normAutofit fontScale="85000" lnSpcReduction="10000"/>
          </a:bodyPr>
          <a:lstStyle/>
          <a:p>
            <a:pPr lvl="2">
              <a:lnSpc>
                <a:spcPts val="5760"/>
              </a:lnSpc>
              <a:buClr>
                <a:srgbClr val="0BD0D9"/>
              </a:buClr>
              <a:buNone/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看到了新信而歸主的人，</a:t>
            </a: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lnSpc>
                <a:spcPts val="5760"/>
              </a:lnSpc>
              <a:buClr>
                <a:srgbClr val="0BD0D9"/>
              </a:buClr>
              <a:buNone/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就歡喜的增添他們的心志</a:t>
            </a: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4">
              <a:lnSpc>
                <a:spcPts val="5760"/>
              </a:lnSpc>
              <a:buClr>
                <a:srgbClr val="0BD0D9"/>
              </a:buClr>
            </a:pPr>
            <a:r>
              <a:rPr lang="zh-TW" altLang="en-US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他看到神所賜的恩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，</a:t>
            </a:r>
            <a:endParaRPr lang="zh-TW" altLang="en-US" sz="43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4">
              <a:lnSpc>
                <a:spcPts val="5760"/>
              </a:lnSpc>
              <a:buClr>
                <a:srgbClr val="0BD0D9"/>
              </a:buClr>
              <a:buNone/>
            </a:pPr>
            <a:r>
              <a:rPr lang="zh-TW" altLang="en-US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 就以自己的信心幫助人</a:t>
            </a:r>
            <a:endParaRPr lang="en-US" altLang="zh-TW" sz="43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4">
              <a:lnSpc>
                <a:spcPts val="5760"/>
              </a:lnSpc>
              <a:buClr>
                <a:srgbClr val="0BD0D9"/>
              </a:buClr>
            </a:pPr>
            <a:r>
              <a:rPr lang="zh-TW" altLang="en-US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這是聖靈的工作</a:t>
            </a:r>
          </a:p>
          <a:p>
            <a:pPr lvl="2">
              <a:buClr>
                <a:srgbClr val="0BD0D9"/>
              </a:buClr>
              <a:buNone/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勸慰子巴拿巴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828800"/>
            <a:ext cx="7315200" cy="4267200"/>
          </a:xfrm>
        </p:spPr>
        <p:txBody>
          <a:bodyPr>
            <a:normAutofit fontScale="85000" lnSpcReduction="10000"/>
          </a:bodyPr>
          <a:lstStyle/>
          <a:p>
            <a:pPr lvl="2">
              <a:lnSpc>
                <a:spcPts val="5760"/>
              </a:lnSpc>
              <a:buClr>
                <a:srgbClr val="0BD0D9"/>
              </a:buClr>
              <a:buNone/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看到了一個新的方向，</a:t>
            </a: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lnSpc>
                <a:spcPts val="5760"/>
              </a:lnSpc>
              <a:buClr>
                <a:srgbClr val="0BD0D9"/>
              </a:buClr>
              <a:buNone/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就努力的引導眾人接納它</a:t>
            </a: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4">
              <a:lnSpc>
                <a:spcPts val="5760"/>
              </a:lnSpc>
              <a:buClr>
                <a:srgbClr val="0BD0D9"/>
              </a:buClr>
            </a:pPr>
            <a:r>
              <a:rPr lang="zh-TW" altLang="en-US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他明白什麼才是重要的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，</a:t>
            </a:r>
            <a:endParaRPr lang="zh-TW" altLang="en-US" sz="43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4">
              <a:lnSpc>
                <a:spcPts val="5760"/>
              </a:lnSpc>
              <a:buClr>
                <a:srgbClr val="0BD0D9"/>
              </a:buClr>
              <a:buNone/>
            </a:pPr>
            <a:r>
              <a:rPr lang="zh-TW" altLang="en-US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 就為真理爭辯、安慰眾人</a:t>
            </a:r>
            <a:endParaRPr lang="en-US" altLang="zh-TW" sz="43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4">
              <a:lnSpc>
                <a:spcPts val="5760"/>
              </a:lnSpc>
              <a:buClr>
                <a:srgbClr val="0BD0D9"/>
              </a:buClr>
            </a:pPr>
            <a:r>
              <a:rPr lang="zh-TW" altLang="en-US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這是聖靈的工作</a:t>
            </a:r>
          </a:p>
          <a:p>
            <a:pPr lvl="2">
              <a:buClr>
                <a:srgbClr val="0BD0D9"/>
              </a:buClr>
              <a:buNone/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勸慰子巴拿巴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305800" cy="4267200"/>
          </a:xfrm>
        </p:spPr>
        <p:txBody>
          <a:bodyPr>
            <a:normAutofit fontScale="85000" lnSpcReduction="10000"/>
          </a:bodyPr>
          <a:lstStyle/>
          <a:p>
            <a:pPr lvl="2">
              <a:lnSpc>
                <a:spcPts val="5760"/>
              </a:lnSpc>
              <a:buClr>
                <a:srgbClr val="0BD0D9"/>
              </a:buClr>
              <a:buNone/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看到了一個在信心上跌倒的人，</a:t>
            </a: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lnSpc>
                <a:spcPts val="5760"/>
              </a:lnSpc>
              <a:buClr>
                <a:srgbClr val="0BD0D9"/>
              </a:buClr>
              <a:buNone/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就全力的支持、帶領他</a:t>
            </a: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4">
              <a:lnSpc>
                <a:spcPts val="5760"/>
              </a:lnSpc>
              <a:buClr>
                <a:srgbClr val="0BD0D9"/>
              </a:buClr>
            </a:pPr>
            <a:r>
              <a:rPr lang="zh-TW" altLang="en-US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他體會主工人的可貴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，</a:t>
            </a:r>
            <a:endParaRPr lang="zh-TW" altLang="en-US" sz="43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4">
              <a:lnSpc>
                <a:spcPts val="5760"/>
              </a:lnSpc>
              <a:buClr>
                <a:srgbClr val="0BD0D9"/>
              </a:buClr>
              <a:buNone/>
            </a:pPr>
            <a:r>
              <a:rPr lang="zh-TW" altLang="en-US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 就擺上自己、再給別人一次機會</a:t>
            </a:r>
            <a:endParaRPr lang="en-US" altLang="zh-TW" sz="43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4">
              <a:lnSpc>
                <a:spcPts val="5760"/>
              </a:lnSpc>
              <a:buClr>
                <a:srgbClr val="0BD0D9"/>
              </a:buClr>
            </a:pPr>
            <a:r>
              <a:rPr lang="zh-TW" altLang="en-US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這是聖靈的工作</a:t>
            </a:r>
          </a:p>
          <a:p>
            <a:pPr lvl="2">
              <a:buClr>
                <a:srgbClr val="0BD0D9"/>
              </a:buClr>
              <a:buNone/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990600"/>
            <a:ext cx="7772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聖靈在我身上可以做什麼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514600"/>
            <a:ext cx="8305800" cy="3581400"/>
          </a:xfrm>
        </p:spPr>
        <p:txBody>
          <a:bodyPr>
            <a:normAutofit/>
          </a:bodyPr>
          <a:lstStyle/>
          <a:p>
            <a:pPr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39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看到有需要的， 我就去補足它</a:t>
            </a:r>
          </a:p>
          <a:p>
            <a:pPr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39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看到有潛力的， 我就去發展他</a:t>
            </a:r>
          </a:p>
          <a:p>
            <a:pPr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39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看到新信的， 我就歡喜的去勸勉他</a:t>
            </a:r>
          </a:p>
          <a:p>
            <a:pPr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39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看到新方向， 我就引導眾人接納它</a:t>
            </a:r>
          </a:p>
          <a:p>
            <a:pPr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39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看到跌倒的， 我就再給他一次機會</a:t>
            </a:r>
          </a:p>
          <a:p>
            <a:pPr lvl="4">
              <a:buClr>
                <a:srgbClr val="0BD0D9"/>
              </a:buClr>
              <a:buFont typeface="Courier New" pitchFamily="49" charset="0"/>
              <a:buChar char="o"/>
            </a:pPr>
            <a:endParaRPr lang="en-US" altLang="zh-TW" sz="39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5526</TotalTime>
  <Words>418</Words>
  <Application>Microsoft Office PowerPoint</Application>
  <PresentationFormat>On-screen Show (4:3)</PresentationFormat>
  <Paragraphs>84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勸慰子巴拿巴</vt:lpstr>
      <vt:lpstr>勸慰子巴拿巴</vt:lpstr>
      <vt:lpstr>勸慰子巴拿巴</vt:lpstr>
      <vt:lpstr>勸慰子巴拿巴</vt:lpstr>
      <vt:lpstr>勸慰子巴拿巴</vt:lpstr>
      <vt:lpstr>勸慰子巴拿巴</vt:lpstr>
      <vt:lpstr>聖靈在我身上可以做什麼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Johnson</dc:creator>
  <cp:lastModifiedBy>Johnson</cp:lastModifiedBy>
  <cp:revision>563</cp:revision>
  <dcterms:created xsi:type="dcterms:W3CDTF">2015-08-01T18:05:10Z</dcterms:created>
  <dcterms:modified xsi:type="dcterms:W3CDTF">2017-10-08T15:37:30Z</dcterms:modified>
</cp:coreProperties>
</file>