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428E7-A7DD-4A74-9D1F-080E84E77443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81DCD-21EC-4632-A2A9-21FA14531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72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575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95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975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349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061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009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936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0F5B-73C3-4491-97E5-833D36318BB3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32727-3D9A-4A00-A987-AD4BE0340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56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0F5B-73C3-4491-97E5-833D36318BB3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32727-3D9A-4A00-A987-AD4BE0340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720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0F5B-73C3-4491-97E5-833D36318BB3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32727-3D9A-4A00-A987-AD4BE0340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911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10/22/2017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5774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10/22/2017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2127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10/22/2017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9051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10/22/2017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3348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10/22/2017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8711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10/22/2017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8100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10/22/2017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3634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10/22/2017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556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0F5B-73C3-4491-97E5-833D36318BB3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32727-3D9A-4A00-A987-AD4BE0340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4431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10/22/2017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04029C79-F654-4241-A41C-5FA518CB1ED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0425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10/22/2017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865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10/22/2017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090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0F5B-73C3-4491-97E5-833D36318BB3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32727-3D9A-4A00-A987-AD4BE0340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10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0F5B-73C3-4491-97E5-833D36318BB3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32727-3D9A-4A00-A987-AD4BE0340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93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0F5B-73C3-4491-97E5-833D36318BB3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32727-3D9A-4A00-A987-AD4BE0340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082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0F5B-73C3-4491-97E5-833D36318BB3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32727-3D9A-4A00-A987-AD4BE0340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22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0F5B-73C3-4491-97E5-833D36318BB3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32727-3D9A-4A00-A987-AD4BE0340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239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0F5B-73C3-4491-97E5-833D36318BB3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32727-3D9A-4A00-A987-AD4BE0340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53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0F5B-73C3-4491-97E5-833D36318BB3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32727-3D9A-4A00-A987-AD4BE0340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8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80F5B-73C3-4491-97E5-833D36318BB3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32727-3D9A-4A00-A987-AD4BE0340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78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10/22/2017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6513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9906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>
                <a:solidFill>
                  <a:schemeClr val="tx2"/>
                </a:solidFill>
                <a:latin typeface="Calibri"/>
                <a:ea typeface="標楷體" pitchFamily="65" charset="-120"/>
              </a:rPr>
              <a:t>賜下聖靈的主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2819400"/>
            <a:ext cx="6553200" cy="35052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5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zh-TW" altLang="en-US" sz="44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對聖靈的好奇</a:t>
            </a:r>
            <a:endParaRPr lang="en-US" altLang="zh-TW" sz="44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對聖靈的認識</a:t>
            </a:r>
            <a:endParaRPr lang="en-US" altLang="zh-TW" sz="44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對聖靈的體驗</a:t>
            </a:r>
          </a:p>
          <a:p>
            <a:pPr lvl="2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5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80545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9906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>
                <a:solidFill>
                  <a:schemeClr val="tx2"/>
                </a:solidFill>
                <a:latin typeface="Calibri"/>
                <a:ea typeface="標楷體" pitchFamily="65" charset="-120"/>
              </a:rPr>
              <a:t>活水江河的應許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2743200"/>
            <a:ext cx="7162800" cy="35052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時間地點：住棚節、聖殿</a:t>
            </a:r>
            <a:endParaRPr lang="en-US" altLang="zh-TW" sz="44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背景場合：困難、危險</a:t>
            </a:r>
          </a:p>
          <a:p>
            <a:pPr lvl="2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5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0478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9906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>
                <a:solidFill>
                  <a:schemeClr val="tx2"/>
                </a:solidFill>
                <a:latin typeface="Calibri"/>
                <a:ea typeface="標楷體" pitchFamily="65" charset="-120"/>
              </a:rPr>
              <a:t>活水江河的應許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2819400"/>
            <a:ext cx="6553200" cy="35052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5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zh-TW" altLang="en-US" sz="44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是賜聖靈的應許</a:t>
            </a:r>
            <a:endParaRPr lang="en-US" altLang="zh-TW" sz="44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是親身的經歷神</a:t>
            </a:r>
            <a:endParaRPr lang="en-US" altLang="zh-TW" sz="44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是內心深處的滿足</a:t>
            </a:r>
          </a:p>
          <a:p>
            <a:pPr lvl="2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5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0039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9906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>
                <a:solidFill>
                  <a:schemeClr val="tx2"/>
                </a:solidFill>
                <a:latin typeface="Calibri"/>
                <a:ea typeface="標楷體" pitchFamily="65" charset="-120"/>
              </a:rPr>
              <a:t>得到應許的聖靈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2819400"/>
            <a:ext cx="6553200" cy="35052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5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zh-TW" altLang="en-US" sz="44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普遍的對象： 凡</a:t>
            </a:r>
            <a:endParaRPr lang="en-US" altLang="zh-TW" sz="44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先決的條件： 渴</a:t>
            </a:r>
            <a:endParaRPr lang="en-US" altLang="zh-TW" sz="44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得著的路徑： 到</a:t>
            </a:r>
            <a:endParaRPr lang="en-US" altLang="zh-TW" sz="44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領受的方法： 信</a:t>
            </a:r>
            <a:endParaRPr lang="en-US" altLang="zh-TW" sz="44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zh-TW" altLang="en-US" sz="40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5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04348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9906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>
                <a:solidFill>
                  <a:schemeClr val="tx2"/>
                </a:solidFill>
                <a:latin typeface="Calibri"/>
                <a:ea typeface="標楷體" pitchFamily="65" charset="-120"/>
              </a:rPr>
              <a:t>聖靈對我的影響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2819400"/>
            <a:ext cx="6553200" cy="35052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5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人</a:t>
            </a:r>
            <a:r>
              <a:rPr lang="zh-TW" altLang="en-US" sz="40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生的深處： 腹中</a:t>
            </a:r>
            <a:endParaRPr lang="en-US" altLang="zh-TW" sz="40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自然的現象： 流出</a:t>
            </a:r>
            <a:endParaRPr lang="en-US" altLang="zh-TW" sz="40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活潑的生命： 活水</a:t>
            </a:r>
            <a:endParaRPr lang="en-US" altLang="zh-TW" sz="40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滿溢的祝福： 江河</a:t>
            </a:r>
          </a:p>
          <a:p>
            <a:pPr lvl="2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5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34194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9906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>
                <a:solidFill>
                  <a:schemeClr val="tx2"/>
                </a:solidFill>
                <a:latin typeface="Calibri"/>
                <a:ea typeface="標楷體" pitchFamily="65" charset="-120"/>
              </a:rPr>
              <a:t>賜下聖靈的主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2819400"/>
            <a:ext cx="6934200" cy="35052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5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zh-TW" altLang="en-US" sz="44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因為耶穌已得著榮耀</a:t>
            </a:r>
            <a:endParaRPr lang="en-US" altLang="zh-TW" sz="44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衪是那被擊打的磐石</a:t>
            </a:r>
            <a:endParaRPr lang="en-US" altLang="zh-TW" sz="44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衪的渴成為我江河的泉源</a:t>
            </a:r>
          </a:p>
          <a:p>
            <a:pPr lvl="2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5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45058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9906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>
                <a:solidFill>
                  <a:schemeClr val="tx2"/>
                </a:solidFill>
                <a:latin typeface="Calibri"/>
                <a:ea typeface="標楷體" pitchFamily="65" charset="-120"/>
              </a:rPr>
              <a:t>我的腹中流活水的江河</a:t>
            </a:r>
            <a:r>
              <a:rPr lang="zh-TW" altLang="en-US" sz="4400" b="1" dirty="0">
                <a:solidFill>
                  <a:schemeClr val="tx2"/>
                </a:solidFill>
                <a:latin typeface="Calibri"/>
                <a:ea typeface="標楷體" pitchFamily="65" charset="-120"/>
              </a:rPr>
              <a:t>？</a:t>
            </a:r>
            <a:r>
              <a:rPr lang="zh-TW" altLang="en-US" sz="5400" b="1" dirty="0">
                <a:solidFill>
                  <a:schemeClr val="tx2"/>
                </a:solidFill>
                <a:latin typeface="Calibri"/>
                <a:ea typeface="標楷體" pitchFamily="65" charset="-120"/>
              </a:rPr>
              <a:t> 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2819400"/>
            <a:ext cx="6705600" cy="35052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>
                <a:solidFill>
                  <a:schemeClr val="tx2"/>
                </a:solidFill>
                <a:latin typeface="Calibri"/>
                <a:ea typeface="標楷體" pitchFamily="65" charset="-120"/>
              </a:rPr>
              <a:t>我常渴慕主嗎？</a:t>
            </a:r>
            <a:endParaRPr lang="en-US" altLang="zh-TW" sz="44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>
                <a:solidFill>
                  <a:schemeClr val="tx2"/>
                </a:solidFill>
                <a:latin typeface="Calibri"/>
                <a:ea typeface="標楷體" pitchFamily="65" charset="-120"/>
              </a:rPr>
              <a:t>我常到主這裡來嗎？</a:t>
            </a:r>
            <a:endParaRPr lang="en-US" altLang="zh-TW" sz="44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>
                <a:solidFill>
                  <a:schemeClr val="tx2"/>
                </a:solidFill>
                <a:latin typeface="Calibri"/>
                <a:ea typeface="標楷體" pitchFamily="65" charset="-120"/>
              </a:rPr>
              <a:t>我常信靠順服主嗎？</a:t>
            </a:r>
            <a:endParaRPr lang="en-US" altLang="zh-TW" sz="4400" b="1" dirty="0">
              <a:solidFill>
                <a:schemeClr val="tx2"/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>
                <a:solidFill>
                  <a:schemeClr val="tx2"/>
                </a:solidFill>
                <a:latin typeface="Calibri"/>
                <a:ea typeface="標楷體" pitchFamily="65" charset="-120"/>
              </a:rPr>
              <a:t>我常聽到聖靈的聲音嗎？</a:t>
            </a:r>
            <a:endParaRPr lang="zh-TW" altLang="en-US" sz="44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5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32272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263</Words>
  <Application>Microsoft Office PowerPoint</Application>
  <PresentationFormat>Widescreen</PresentationFormat>
  <Paragraphs>73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DFKai-SB</vt:lpstr>
      <vt:lpstr>PMingLiu</vt:lpstr>
      <vt:lpstr>Arial</vt:lpstr>
      <vt:lpstr>Calibri</vt:lpstr>
      <vt:lpstr>Calibri Light</vt:lpstr>
      <vt:lpstr>Constantia</vt:lpstr>
      <vt:lpstr>Wingdings 2</vt:lpstr>
      <vt:lpstr>Office Theme</vt:lpstr>
      <vt:lpstr>Flow</vt:lpstr>
      <vt:lpstr>賜下聖靈的主</vt:lpstr>
      <vt:lpstr>活水江河的應許</vt:lpstr>
      <vt:lpstr>活水江河的應許</vt:lpstr>
      <vt:lpstr>得到應許的聖靈</vt:lpstr>
      <vt:lpstr>聖靈對我的影響</vt:lpstr>
      <vt:lpstr>賜下聖靈的主</vt:lpstr>
      <vt:lpstr>我的腹中流活水的江河？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賜下聖靈的主</dc:title>
  <dc:creator>ccic-cupertino</dc:creator>
  <cp:lastModifiedBy>ccic-cupertino</cp:lastModifiedBy>
  <cp:revision>1</cp:revision>
  <dcterms:created xsi:type="dcterms:W3CDTF">2017-10-22T17:34:41Z</dcterms:created>
  <dcterms:modified xsi:type="dcterms:W3CDTF">2017-10-22T17:35:08Z</dcterms:modified>
</cp:coreProperties>
</file>