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428E7-A7DD-4A74-9D1F-080E84E7744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81DCD-21EC-4632-A2A9-21FA1453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575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95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75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349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06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09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3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5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2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11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577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212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905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334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71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810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63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5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431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42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86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09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1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9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8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2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3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3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8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80F5B-73C3-4491-97E5-833D36318BB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32727-3D9A-4A00-A987-AD4BE0340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7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10/22/2017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651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賜下聖靈的主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819400"/>
            <a:ext cx="6553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5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對聖靈的好奇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對聖靈的認識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對聖靈的體驗</a:t>
            </a: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8054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活水江河的應許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743200"/>
            <a:ext cx="71628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時間地點：住棚節、聖殿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背景場合：困難、危險</a:t>
            </a: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047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活水江河的應許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819400"/>
            <a:ext cx="6553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5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是賜聖靈的應許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是親身的經歷神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是內心深處的滿足</a:t>
            </a: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0039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得到應許的聖靈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819400"/>
            <a:ext cx="6553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5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普遍的對象： 凡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先決的條件： 渴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得著的路徑： 到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領受的方法： 信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0434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聖靈對我的影響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819400"/>
            <a:ext cx="6553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5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人</a:t>
            </a: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生的深處： 腹中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自然的現象： 流出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活潑的生命： 活水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滿溢的祝福： 江河</a:t>
            </a: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3419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賜下聖靈的主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819400"/>
            <a:ext cx="6934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5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因為耶穌已得著榮耀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衪是那被擊打的磐石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衪的渴成為我江河的泉源</a:t>
            </a: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4505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我的腹中流活水的江河</a:t>
            </a:r>
            <a:r>
              <a:rPr lang="zh-TW" altLang="en-US" sz="4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？</a:t>
            </a: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 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2819400"/>
            <a:ext cx="67056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我常渴慕主嗎？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我常到主這裡來嗎？</a:t>
            </a:r>
            <a:endParaRPr lang="en-US" altLang="zh-TW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我常信靠順服主嗎？</a:t>
            </a:r>
            <a:endParaRPr lang="en-US" altLang="zh-TW" sz="4400" b="1" dirty="0">
              <a:solidFill>
                <a:schemeClr val="tx2"/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我常聽到聖靈的聲音嗎？</a:t>
            </a:r>
            <a:endParaRPr lang="zh-TW" altLang="en-US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3227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Widescreen</PresentationFormat>
  <Paragraphs>73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DFKai-SB</vt:lpstr>
      <vt:lpstr>PMingLiu</vt:lpstr>
      <vt:lpstr>Arial</vt:lpstr>
      <vt:lpstr>Calibri</vt:lpstr>
      <vt:lpstr>Calibri Light</vt:lpstr>
      <vt:lpstr>Constantia</vt:lpstr>
      <vt:lpstr>Wingdings 2</vt:lpstr>
      <vt:lpstr>Office Theme</vt:lpstr>
      <vt:lpstr>Flow</vt:lpstr>
      <vt:lpstr>賜下聖靈的主</vt:lpstr>
      <vt:lpstr>活水江河的應許</vt:lpstr>
      <vt:lpstr>活水江河的應許</vt:lpstr>
      <vt:lpstr>得到應許的聖靈</vt:lpstr>
      <vt:lpstr>聖靈對我的影響</vt:lpstr>
      <vt:lpstr>賜下聖靈的主</vt:lpstr>
      <vt:lpstr>我的腹中流活水的江河？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賜下聖靈的主</dc:title>
  <dc:creator>ccic-cupertino</dc:creator>
  <cp:lastModifiedBy>ccic-cupertino</cp:lastModifiedBy>
  <cp:revision>1</cp:revision>
  <dcterms:created xsi:type="dcterms:W3CDTF">2017-10-22T17:34:41Z</dcterms:created>
  <dcterms:modified xsi:type="dcterms:W3CDTF">2017-10-22T17:35:08Z</dcterms:modified>
</cp:coreProperties>
</file>