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4" r:id="rId2"/>
    <p:sldId id="317" r:id="rId3"/>
    <p:sldId id="318" r:id="rId4"/>
    <p:sldId id="333" r:id="rId5"/>
    <p:sldId id="326" r:id="rId6"/>
    <p:sldId id="327" r:id="rId7"/>
    <p:sldId id="328" r:id="rId8"/>
    <p:sldId id="334" r:id="rId9"/>
    <p:sldId id="330" r:id="rId10"/>
    <p:sldId id="331" r:id="rId11"/>
    <p:sldId id="33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11/12/2017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前言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438400"/>
            <a:ext cx="6553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社會兩極化的趨向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大型暴力事件的增加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人對平靜安穩的嚮往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是光和做光有區別嗎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其他人的反應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7239000" cy="38862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罪的問題要解決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屬世界和不屬世界之分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作神喜悅的事是榮耀神</a:t>
            </a:r>
            <a:endParaRPr lang="en-US" altLang="zh-TW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結果：有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許多人信他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我的反思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7696200" cy="41910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我在那裏走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光還是黑暗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我在跟從耶穌嗎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我的生命有光嗎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我信得過他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的應許</a:t>
            </a:r>
            <a:r>
              <a:rPr lang="zh-CN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嗎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我是世界的光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514600"/>
            <a:ext cx="6248400" cy="4343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時間：住棚節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地點：聖殿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上下文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活水的江河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r>
              <a:rPr lang="zh-TW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行淫的婦人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光的比喻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86000"/>
            <a:ext cx="65532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光讓人看得清楚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光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是生命的源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頭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光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帶來人的喜樂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光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顯示了的榮耀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光代表恩典、與真理</a:t>
            </a: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得著生命之光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438400"/>
            <a:ext cx="65532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一項偉大的宣告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一個普遍的邀請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一種切身的應許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一項偉大的宣告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438400"/>
            <a:ext cx="49530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 ：本質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世界的：普世性 、最終的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光 ：榮耀、生命、真理、安全、喜樂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一個普遍的邀請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438400"/>
            <a:ext cx="5943600" cy="3505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凡：只要、沒有其他的條件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跟從：經常的追隨、認識、與順服</a:t>
            </a: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一個切身的應許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09800"/>
            <a:ext cx="64008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不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再</a:t>
            </a: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在黑暗裏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走：如何的過生活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en-US" altLang="zh-TW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必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沒有其他的可能性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得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：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擁有、成為他生命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buClr>
                <a:srgbClr val="0BD0D9"/>
              </a:buClr>
              <a:buNone/>
            </a:pPr>
            <a:r>
              <a:rPr lang="zh-CN" altLang="en-US" sz="4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本質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的一部分</a:t>
            </a:r>
            <a:endParaRPr lang="en-US" altLang="zh-TW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得著生命的光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09800"/>
            <a:ext cx="64008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裏外一致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完全公義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有吸引力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生活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有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勇氣的生活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有盼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望的生活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法利賽人的質問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09800"/>
            <a:ext cx="6400800" cy="38862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見證的問題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誰在判斷誰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認識父與認識耶穌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耶穌的時候和去處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5986</TotalTime>
  <Words>447</Words>
  <Application>Microsoft Office PowerPoint</Application>
  <PresentationFormat>On-screen Show (4:3)</PresentationFormat>
  <Paragraphs>115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前言</vt:lpstr>
      <vt:lpstr>我是世界的光</vt:lpstr>
      <vt:lpstr>光的比喻</vt:lpstr>
      <vt:lpstr>得著生命之光</vt:lpstr>
      <vt:lpstr>一項偉大的宣告</vt:lpstr>
      <vt:lpstr>一個普遍的邀請</vt:lpstr>
      <vt:lpstr>一個切身的應許</vt:lpstr>
      <vt:lpstr>得著生命的光</vt:lpstr>
      <vt:lpstr>法利賽人的質問</vt:lpstr>
      <vt:lpstr>其他人的反應</vt:lpstr>
      <vt:lpstr>我的反思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609</cp:revision>
  <dcterms:created xsi:type="dcterms:W3CDTF">2015-08-01T18:05:10Z</dcterms:created>
  <dcterms:modified xsi:type="dcterms:W3CDTF">2017-11-12T15:24:28Z</dcterms:modified>
</cp:coreProperties>
</file>