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24" r:id="rId2"/>
    <p:sldId id="317" r:id="rId3"/>
    <p:sldId id="318" r:id="rId4"/>
    <p:sldId id="333" r:id="rId5"/>
    <p:sldId id="335" r:id="rId6"/>
    <p:sldId id="326" r:id="rId7"/>
    <p:sldId id="327" r:id="rId8"/>
    <p:sldId id="33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51" autoAdjust="0"/>
    <p:restoredTop sz="82184" autoAdjust="0"/>
  </p:normalViewPr>
  <p:slideViewPr>
    <p:cSldViewPr>
      <p:cViewPr varScale="1">
        <p:scale>
          <a:sx n="74" d="100"/>
          <a:sy n="74" d="100"/>
        </p:scale>
        <p:origin x="-1734" y="13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服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服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前言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438400"/>
            <a:ext cx="7010400" cy="3505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一個難忘的聖誕禮物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耶穌是神給人的禮物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耶穌應是聖誕的中心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重要的問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題</a:t>
            </a: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: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耶穌是誰</a:t>
            </a: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?</a:t>
            </a: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與父原為一的主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286000"/>
            <a:ext cx="6705600" cy="43434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時間： 修殿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節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(22)</a:t>
            </a:r>
            <a:endParaRPr lang="en-US" altLang="zh-TW" sz="2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地點：聖殿</a:t>
            </a: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/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所羅門廊下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上下文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：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3600"/>
              </a:lnSpc>
              <a:buClr>
                <a:srgbClr val="0BD0D9"/>
              </a:buClr>
              <a:buSzPct val="50000"/>
              <a:buFont typeface="Courier New" pitchFamily="49" charset="0"/>
              <a:buChar char="o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我是好牧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人</a:t>
            </a:r>
            <a:r>
              <a:rPr lang="en-US" altLang="zh-TW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(11-18)</a:t>
            </a:r>
            <a:endParaRPr lang="en-US" altLang="zh-TW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SzPct val="50000"/>
              <a:buFont typeface="Courier New" pitchFamily="49" charset="0"/>
              <a:buChar char="o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耶路撒冷人及約但河外人的不同反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應</a:t>
            </a:r>
            <a:r>
              <a:rPr lang="en-US" altLang="zh-TW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(31-42)</a:t>
            </a:r>
            <a:endParaRPr lang="en-US" altLang="zh-TW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耶穌是誰</a:t>
            </a:r>
            <a:r>
              <a:rPr lang="en-US" altLang="zh-TW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?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6000"/>
            <a:ext cx="8001000" cy="3886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我需要更多</a:t>
            </a:r>
            <a:r>
              <a:rPr lang="zh-TW" altLang="en-US" sz="4000" dirty="0" smtClean="0"/>
              <a:t>、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更清楚的認識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猶太人對此有許多的爭論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耶穌不再對他們用比喻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耶穌直接的回答</a:t>
            </a: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: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與父原為一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重要的問題</a:t>
            </a:r>
            <a:r>
              <a:rPr lang="en-US" altLang="zh-TW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:</a:t>
            </a: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耶穌是誰</a:t>
            </a:r>
            <a:r>
              <a:rPr lang="en-US" altLang="zh-TW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?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438400"/>
            <a:ext cx="6781800" cy="37338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了解祂愛我的真切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幫助我對祂的回應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明瞭我對人的責任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體貼聖靈在我身上的工作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耶穌愛我的真切</a:t>
            </a:r>
            <a:r>
              <a:rPr lang="en-US" altLang="zh-TW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:</a:t>
            </a: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我是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362200"/>
            <a:ext cx="6248400" cy="37338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我聽到祂的聲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音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(3)</a:t>
            </a:r>
            <a:endParaRPr lang="en-US" altLang="zh-TW" sz="2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我看到祂的作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為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(25)</a:t>
            </a:r>
            <a:endParaRPr lang="zh-TW" altLang="en-US" sz="2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我跟著祂的帶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領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(4)</a:t>
            </a:r>
            <a:endParaRPr lang="en-US" altLang="zh-TW" sz="2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我順服祂的主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權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(27)</a:t>
            </a:r>
            <a:endParaRPr lang="en-US" altLang="zh-TW" sz="2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我得有祂的生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命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(10,28)</a:t>
            </a:r>
            <a:endParaRPr lang="en-US" altLang="zh-TW" sz="2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幫助我對祂的回應</a:t>
            </a:r>
            <a:r>
              <a:rPr lang="en-US" altLang="zh-TW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:</a:t>
            </a:r>
            <a:r>
              <a:rPr lang="zh-CN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我信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362200"/>
            <a:ext cx="6781800" cy="3505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我信祂是我的好牧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人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(11,14)</a:t>
            </a:r>
            <a:endParaRPr lang="en-US" altLang="zh-TW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我信祂為我捨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命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(11)</a:t>
            </a:r>
            <a:endParaRPr lang="en-US" altLang="zh-TW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我信祂有權柄取回生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命</a:t>
            </a:r>
            <a:r>
              <a:rPr lang="en-US" altLang="zh-TW" sz="2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(18)</a:t>
            </a:r>
            <a:endParaRPr lang="en-US" altLang="zh-TW" sz="2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我信祂原與父為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一</a:t>
            </a:r>
            <a:r>
              <a:rPr lang="en-US" altLang="zh-TW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(30)</a:t>
            </a:r>
            <a:endParaRPr lang="en-US" altLang="zh-TW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明瞭我對人的責任</a:t>
            </a:r>
            <a:r>
              <a:rPr lang="en-US" altLang="zh-TW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:</a:t>
            </a:r>
            <a:r>
              <a:rPr lang="zh-CN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我指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362200"/>
            <a:ext cx="7162800" cy="3505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我所是的是祂的見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證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(42)</a:t>
            </a:r>
            <a:endParaRPr lang="en-US" altLang="zh-TW" sz="2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我所說的是衪的真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理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(1:14a 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,41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)</a:t>
            </a:r>
            <a:endParaRPr lang="en-US" altLang="zh-TW" sz="2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我所行的是祂的恩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典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(1:14a)</a:t>
            </a:r>
            <a:endParaRPr lang="en-US" altLang="zh-TW" sz="2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我所指的是衪的榮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耀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(1:14b)</a:t>
            </a:r>
            <a:endParaRPr lang="zh-TW" altLang="en-US" sz="2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7696200" cy="16764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體貼聖靈在我身</a:t>
            </a: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上的</a:t>
            </a: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工作：我願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971800"/>
            <a:ext cx="7010400" cy="3505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為罪、為義、為審判、自己責備自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己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(16:8)</a:t>
            </a:r>
            <a:endParaRPr lang="en-US" altLang="zh-TW" sz="2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要明白一切的真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理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(16:13)</a:t>
            </a:r>
            <a:endParaRPr lang="en-US" altLang="zh-TW" sz="2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他必興旺、我必衰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微</a:t>
            </a:r>
            <a:r>
              <a:rPr lang="en-US" altLang="zh-TW" sz="2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(3:30)</a:t>
            </a:r>
            <a:endParaRPr lang="zh-TW" altLang="en-US" sz="2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6254</TotalTime>
  <Words>445</Words>
  <Application>Microsoft Office PowerPoint</Application>
  <PresentationFormat>On-screen Show (4:3)</PresentationFormat>
  <Paragraphs>84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前言</vt:lpstr>
      <vt:lpstr>與父原為一的主</vt:lpstr>
      <vt:lpstr>耶穌是誰?</vt:lpstr>
      <vt:lpstr>重要的問題:耶穌是誰?</vt:lpstr>
      <vt:lpstr>耶穌愛我的真切:我是</vt:lpstr>
      <vt:lpstr>幫助我對祂的回應:我信</vt:lpstr>
      <vt:lpstr>明瞭我對人的責任:我指</vt:lpstr>
      <vt:lpstr>體貼聖靈在我身上的工作：我願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638</cp:revision>
  <dcterms:created xsi:type="dcterms:W3CDTF">2015-08-01T18:05:10Z</dcterms:created>
  <dcterms:modified xsi:type="dcterms:W3CDTF">2017-12-24T16:44:59Z</dcterms:modified>
</cp:coreProperties>
</file>